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27" r:id="rId1"/>
  </p:sldMasterIdLst>
  <p:notesMasterIdLst>
    <p:notesMasterId r:id="rId16"/>
  </p:notesMasterIdLst>
  <p:sldIdLst>
    <p:sldId id="256" r:id="rId2"/>
    <p:sldId id="278" r:id="rId3"/>
    <p:sldId id="257" r:id="rId4"/>
    <p:sldId id="258" r:id="rId5"/>
    <p:sldId id="277" r:id="rId6"/>
    <p:sldId id="260" r:id="rId7"/>
    <p:sldId id="263" r:id="rId8"/>
    <p:sldId id="266" r:id="rId9"/>
    <p:sldId id="265" r:id="rId10"/>
    <p:sldId id="267" r:id="rId11"/>
    <p:sldId id="276" r:id="rId12"/>
    <p:sldId id="268" r:id="rId13"/>
    <p:sldId id="272" r:id="rId14"/>
    <p:sldId id="275" r:id="rId15"/>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Didot"/>
          <a:ea typeface="Didot"/>
          <a:cs typeface="Didot"/>
        </a:font>
        <a:srgbClr val="59411C"/>
      </a:tcTxStyle>
      <a:tcStyle>
        <a:tcBdr>
          <a:left>
            <a:ln w="12700" cap="flat">
              <a:solidFill>
                <a:srgbClr val="B8A992"/>
              </a:solidFill>
              <a:prstDash val="solid"/>
              <a:miter lim="400000"/>
            </a:ln>
          </a:left>
          <a:right>
            <a:ln w="12700" cap="flat">
              <a:solidFill>
                <a:srgbClr val="B8A992"/>
              </a:solidFill>
              <a:prstDash val="solid"/>
              <a:miter lim="400000"/>
            </a:ln>
          </a:right>
          <a:top>
            <a:ln w="12700" cap="flat">
              <a:solidFill>
                <a:srgbClr val="B8A992"/>
              </a:solidFill>
              <a:prstDash val="solid"/>
              <a:miter lim="400000"/>
            </a:ln>
          </a:top>
          <a:bottom>
            <a:ln w="12700" cap="flat">
              <a:solidFill>
                <a:srgbClr val="B8A992"/>
              </a:solidFill>
              <a:prstDash val="solid"/>
              <a:miter lim="400000"/>
            </a:ln>
          </a:bottom>
          <a:insideH>
            <a:ln w="12700" cap="flat">
              <a:solidFill>
                <a:srgbClr val="B8A992"/>
              </a:solidFill>
              <a:prstDash val="solid"/>
              <a:miter lim="400000"/>
            </a:ln>
          </a:insideH>
          <a:insideV>
            <a:ln w="12700" cap="flat">
              <a:solidFill>
                <a:srgbClr val="B8A992"/>
              </a:solidFill>
              <a:prstDash val="solid"/>
              <a:miter lim="400000"/>
            </a:ln>
          </a:insideV>
        </a:tcBdr>
        <a:fill>
          <a:solidFill>
            <a:srgbClr val="ECDEB5"/>
          </a:solidFill>
        </a:fill>
      </a:tcStyle>
    </a:wholeTbl>
    <a:band2H>
      <a:tcTxStyle/>
      <a:tcStyle>
        <a:tcBdr/>
        <a:fill>
          <a:solidFill>
            <a:srgbClr val="E7D4AC"/>
          </a:solidFill>
        </a:fill>
      </a:tcStyle>
    </a:band2H>
    <a:firstCol>
      <a:tcTxStyle b="off" i="off">
        <a:font>
          <a:latin typeface="Didot"/>
          <a:ea typeface="Didot"/>
          <a:cs typeface="Didot"/>
        </a:font>
        <a:srgbClr val="150C11"/>
      </a:tcTxStyle>
      <a:tcStyle>
        <a:tcBdr>
          <a:left>
            <a:ln w="12700" cap="flat">
              <a:solidFill>
                <a:srgbClr val="B8A992"/>
              </a:solidFill>
              <a:prstDash val="solid"/>
              <a:miter lim="400000"/>
            </a:ln>
          </a:left>
          <a:right>
            <a:ln w="12700" cap="flat">
              <a:solidFill>
                <a:srgbClr val="353528"/>
              </a:solidFill>
              <a:prstDash val="solid"/>
              <a:miter lim="400000"/>
            </a:ln>
          </a:right>
          <a:top>
            <a:ln w="12700" cap="flat">
              <a:solidFill>
                <a:srgbClr val="B8A992"/>
              </a:solidFill>
              <a:prstDash val="solid"/>
              <a:miter lim="400000"/>
            </a:ln>
          </a:top>
          <a:bottom>
            <a:ln w="12700" cap="flat">
              <a:solidFill>
                <a:srgbClr val="B8A992"/>
              </a:solidFill>
              <a:prstDash val="solid"/>
              <a:miter lim="400000"/>
            </a:ln>
          </a:bottom>
          <a:insideH>
            <a:ln w="12700" cap="flat">
              <a:solidFill>
                <a:srgbClr val="B8A992"/>
              </a:solidFill>
              <a:prstDash val="solid"/>
              <a:miter lim="400000"/>
            </a:ln>
          </a:insideH>
          <a:insideV>
            <a:ln w="12700" cap="flat">
              <a:solidFill>
                <a:srgbClr val="B8A992"/>
              </a:solidFill>
              <a:prstDash val="solid"/>
              <a:miter lim="400000"/>
            </a:ln>
          </a:insideV>
        </a:tcBdr>
        <a:fill>
          <a:solidFill>
            <a:srgbClr val="DCCAAB"/>
          </a:solidFill>
        </a:fill>
      </a:tcStyle>
    </a:firstCol>
    <a:lastRow>
      <a:tcTxStyle b="off" i="off">
        <a:font>
          <a:latin typeface="Didot"/>
          <a:ea typeface="Didot"/>
          <a:cs typeface="Didot"/>
        </a:font>
        <a:srgbClr val="150C11"/>
      </a:tcTxStyle>
      <a:tcStyle>
        <a:tcBdr>
          <a:left>
            <a:ln w="12700" cap="flat">
              <a:solidFill>
                <a:srgbClr val="B8A992"/>
              </a:solidFill>
              <a:prstDash val="solid"/>
              <a:miter lim="400000"/>
            </a:ln>
          </a:left>
          <a:right>
            <a:ln w="12700" cap="flat">
              <a:solidFill>
                <a:srgbClr val="B8A992"/>
              </a:solidFill>
              <a:prstDash val="solid"/>
              <a:miter lim="400000"/>
            </a:ln>
          </a:right>
          <a:top>
            <a:ln w="25400" cap="flat">
              <a:solidFill>
                <a:srgbClr val="353528"/>
              </a:solidFill>
              <a:prstDash val="solid"/>
              <a:miter lim="400000"/>
            </a:ln>
          </a:top>
          <a:bottom>
            <a:ln w="12700" cap="flat">
              <a:solidFill>
                <a:srgbClr val="B8A992"/>
              </a:solidFill>
              <a:prstDash val="solid"/>
              <a:miter lim="400000"/>
            </a:ln>
          </a:bottom>
          <a:insideH>
            <a:ln w="12700" cap="flat">
              <a:solidFill>
                <a:srgbClr val="B8A992"/>
              </a:solidFill>
              <a:prstDash val="solid"/>
              <a:miter lim="400000"/>
            </a:ln>
          </a:insideH>
          <a:insideV>
            <a:ln w="12700" cap="flat">
              <a:solidFill>
                <a:srgbClr val="B8A992"/>
              </a:solidFill>
              <a:prstDash val="solid"/>
              <a:miter lim="400000"/>
            </a:ln>
          </a:insideV>
        </a:tcBdr>
        <a:fill>
          <a:solidFill>
            <a:srgbClr val="ECDEB5">
              <a:alpha val="64999"/>
            </a:srgbClr>
          </a:solidFill>
        </a:fill>
      </a:tcStyle>
    </a:lastRow>
    <a:firstRow>
      <a:tcTxStyle b="off" i="off">
        <a:font>
          <a:latin typeface="Didot"/>
          <a:ea typeface="Didot"/>
          <a:cs typeface="Didot"/>
        </a:font>
        <a:srgbClr val="150C11"/>
      </a:tcTxStyle>
      <a:tcStyle>
        <a:tcBdr>
          <a:left>
            <a:ln w="12700" cap="flat">
              <a:solidFill>
                <a:srgbClr val="B8A992"/>
              </a:solidFill>
              <a:prstDash val="solid"/>
              <a:miter lim="400000"/>
            </a:ln>
          </a:left>
          <a:right>
            <a:ln w="12700" cap="flat">
              <a:solidFill>
                <a:srgbClr val="B8A992"/>
              </a:solidFill>
              <a:prstDash val="solid"/>
              <a:miter lim="400000"/>
            </a:ln>
          </a:right>
          <a:top>
            <a:ln w="12700" cap="flat">
              <a:solidFill>
                <a:srgbClr val="B8A992"/>
              </a:solidFill>
              <a:prstDash val="solid"/>
              <a:miter lim="400000"/>
            </a:ln>
          </a:top>
          <a:bottom>
            <a:ln w="12700" cap="flat">
              <a:solidFill>
                <a:srgbClr val="353528"/>
              </a:solidFill>
              <a:prstDash val="solid"/>
              <a:miter lim="400000"/>
            </a:ln>
          </a:bottom>
          <a:insideH>
            <a:ln w="12700" cap="flat">
              <a:solidFill>
                <a:srgbClr val="B8A992"/>
              </a:solidFill>
              <a:prstDash val="solid"/>
              <a:miter lim="400000"/>
            </a:ln>
          </a:insideH>
          <a:insideV>
            <a:ln w="12700" cap="flat">
              <a:solidFill>
                <a:srgbClr val="B8A992"/>
              </a:solidFill>
              <a:prstDash val="solid"/>
              <a:miter lim="400000"/>
            </a:ln>
          </a:insideV>
        </a:tcBdr>
        <a:fill>
          <a:solidFill>
            <a:srgbClr val="DCCAAB"/>
          </a:solidFill>
        </a:fill>
      </a:tcStyle>
    </a:firstRow>
  </a:tblStyle>
  <a:tblStyle styleId="{C7B018BB-80A7-4F77-B60F-C8B233D01FF8}" styleName="">
    <a:tblBg/>
    <a:wholeTbl>
      <a:tcTxStyle b="off" i="off">
        <a:font>
          <a:latin typeface="Didot"/>
          <a:ea typeface="Didot"/>
          <a:cs typeface="Didot"/>
        </a:font>
        <a:srgbClr val="59411C"/>
      </a:tcTxStyle>
      <a:tcStyle>
        <a:tcBdr>
          <a:left>
            <a:ln w="12700" cap="flat">
              <a:noFill/>
              <a:miter lim="400000"/>
            </a:ln>
          </a:left>
          <a:right>
            <a:ln w="12700" cap="flat">
              <a:noFill/>
              <a:miter lim="400000"/>
            </a:ln>
          </a:right>
          <a:top>
            <a:ln w="12700" cap="flat">
              <a:solidFill>
                <a:srgbClr val="6F6F6F"/>
              </a:solidFill>
              <a:prstDash val="solid"/>
              <a:miter lim="400000"/>
            </a:ln>
          </a:top>
          <a:bottom>
            <a:ln w="12700" cap="flat">
              <a:solidFill>
                <a:srgbClr val="6F6F6F"/>
              </a:solidFill>
              <a:prstDash val="solid"/>
              <a:miter lim="400000"/>
            </a:ln>
          </a:bottom>
          <a:insideH>
            <a:ln w="12700" cap="flat">
              <a:solidFill>
                <a:srgbClr val="6F6F6F"/>
              </a:solidFill>
              <a:prstDash val="solid"/>
              <a:miter lim="400000"/>
            </a:ln>
          </a:insideH>
          <a:insideV>
            <a:ln w="12700" cap="flat">
              <a:noFill/>
              <a:miter lim="400000"/>
            </a:ln>
          </a:insideV>
        </a:tcBdr>
        <a:fill>
          <a:solidFill>
            <a:srgbClr val="EBDFBA">
              <a:alpha val="64999"/>
            </a:srgbClr>
          </a:solidFill>
        </a:fill>
      </a:tcStyle>
    </a:wholeTbl>
    <a:band2H>
      <a:tcTxStyle/>
      <a:tcStyle>
        <a:tcBdr/>
        <a:fill>
          <a:solidFill>
            <a:srgbClr val="E3D3A5"/>
          </a:solidFill>
        </a:fill>
      </a:tcStyle>
    </a:band2H>
    <a:firstCol>
      <a:tcTxStyle b="off" i="off">
        <a:font>
          <a:latin typeface="Didot"/>
          <a:ea typeface="Didot"/>
          <a:cs typeface="Didot"/>
        </a:font>
        <a:srgbClr val="150C11"/>
      </a:tcTxStyle>
      <a:tcStyle>
        <a:tcBdr>
          <a:left>
            <a:ln w="12700" cap="flat">
              <a:solidFill>
                <a:srgbClr val="6F6F6F"/>
              </a:solidFill>
              <a:prstDash val="solid"/>
              <a:miter lim="400000"/>
            </a:ln>
          </a:left>
          <a:right>
            <a:ln w="12700" cap="flat">
              <a:solidFill>
                <a:srgbClr val="6F6F6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D5CEA8"/>
          </a:solidFill>
        </a:fill>
      </a:tcStyle>
    </a:firstCol>
    <a:lastRow>
      <a:tcTxStyle b="off" i="off">
        <a:font>
          <a:latin typeface="Didot"/>
          <a:ea typeface="Didot"/>
          <a:cs typeface="Didot"/>
        </a:font>
        <a:srgbClr val="150C11"/>
      </a:tcTxStyle>
      <a:tcStyle>
        <a:tcBdr>
          <a:left>
            <a:ln w="12700" cap="flat">
              <a:noFill/>
              <a:miter lim="400000"/>
            </a:ln>
          </a:left>
          <a:right>
            <a:ln w="12700" cap="flat">
              <a:noFill/>
              <a:miter lim="400000"/>
            </a:ln>
          </a:right>
          <a:top>
            <a:ln w="25400" cap="flat">
              <a:solidFill>
                <a:srgbClr val="50503C"/>
              </a:solidFill>
              <a:prstDash val="solid"/>
              <a:miter lim="400000"/>
            </a:ln>
          </a:top>
          <a:bottom>
            <a:ln w="12700" cap="flat">
              <a:solidFill>
                <a:srgbClr val="6F6F6F"/>
              </a:solidFill>
              <a:prstDash val="solid"/>
              <a:miter lim="400000"/>
            </a:ln>
          </a:bottom>
          <a:insideH>
            <a:ln w="12700" cap="flat">
              <a:noFill/>
              <a:miter lim="400000"/>
            </a:ln>
          </a:insideH>
          <a:insideV>
            <a:ln w="12700" cap="flat">
              <a:noFill/>
              <a:miter lim="400000"/>
            </a:ln>
          </a:insideV>
        </a:tcBdr>
        <a:fill>
          <a:solidFill>
            <a:srgbClr val="EBDFBA">
              <a:alpha val="64999"/>
            </a:srgbClr>
          </a:solidFill>
        </a:fill>
      </a:tcStyle>
    </a:lastRow>
    <a:firstRow>
      <a:tcTxStyle b="off" i="off">
        <a:font>
          <a:latin typeface="Didot"/>
          <a:ea typeface="Didot"/>
          <a:cs typeface="Didot"/>
        </a:font>
        <a:srgbClr val="150C11"/>
      </a:tcTxStyle>
      <a:tcStyle>
        <a:tcBdr>
          <a:left>
            <a:ln w="12700" cap="flat">
              <a:noFill/>
              <a:miter lim="400000"/>
            </a:ln>
          </a:left>
          <a:right>
            <a:ln w="12700" cap="flat">
              <a:noFill/>
              <a:miter lim="400000"/>
            </a:ln>
          </a:right>
          <a:top>
            <a:ln w="12700" cap="flat">
              <a:solidFill>
                <a:srgbClr val="6F6F6F"/>
              </a:solidFill>
              <a:prstDash val="solid"/>
              <a:miter lim="400000"/>
            </a:ln>
          </a:top>
          <a:bottom>
            <a:ln w="12700" cap="flat">
              <a:solidFill>
                <a:srgbClr val="6F6F6F"/>
              </a:solidFill>
              <a:prstDash val="solid"/>
              <a:miter lim="400000"/>
            </a:ln>
          </a:bottom>
          <a:insideH>
            <a:ln w="12700" cap="flat">
              <a:noFill/>
              <a:miter lim="400000"/>
            </a:ln>
          </a:insideH>
          <a:insideV>
            <a:ln w="12700" cap="flat">
              <a:noFill/>
              <a:miter lim="400000"/>
            </a:ln>
          </a:insideV>
        </a:tcBdr>
        <a:fill>
          <a:solidFill>
            <a:srgbClr val="B2B78B"/>
          </a:solidFill>
        </a:fill>
      </a:tcStyle>
    </a:firstRow>
  </a:tblStyle>
  <a:tblStyle styleId="{EEE7283C-3CF3-47DC-8721-378D4A62B228}" styleName="">
    <a:tblBg/>
    <a:wholeTbl>
      <a:tcTxStyle b="on" i="off">
        <a:font>
          <a:latin typeface="Didot"/>
          <a:ea typeface="Didot"/>
          <a:cs typeface="Didot"/>
        </a:font>
        <a:srgbClr val="ADFFEC"/>
      </a:tcTxStyle>
      <a:tcStyle>
        <a:tcBdr>
          <a:left>
            <a:ln w="12700" cap="flat">
              <a:solidFill>
                <a:srgbClr val="FF527A"/>
              </a:solidFill>
              <a:prstDash val="solid"/>
              <a:round/>
            </a:ln>
          </a:left>
          <a:right>
            <a:ln w="12700" cap="flat">
              <a:solidFill>
                <a:srgbClr val="FF527A"/>
              </a:solidFill>
              <a:prstDash val="solid"/>
              <a:round/>
            </a:ln>
          </a:right>
          <a:top>
            <a:ln w="12700" cap="flat">
              <a:solidFill>
                <a:srgbClr val="FF527A"/>
              </a:solidFill>
              <a:prstDash val="solid"/>
              <a:round/>
            </a:ln>
          </a:top>
          <a:bottom>
            <a:ln w="127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rgbClr val="DEE0DF"/>
          </a:solidFill>
        </a:fill>
      </a:tcStyle>
    </a:wholeTbl>
    <a:band2H>
      <a:tcTxStyle/>
      <a:tcStyle>
        <a:tcBdr/>
        <a:fill>
          <a:solidFill>
            <a:srgbClr val="EFF0F0"/>
          </a:solidFill>
        </a:fill>
      </a:tcStyle>
    </a:band2H>
    <a:firstCol>
      <a:tcTxStyle b="on" i="off">
        <a:font>
          <a:latin typeface="Didot"/>
          <a:ea typeface="Didot"/>
          <a:cs typeface="Didot"/>
        </a:font>
        <a:srgbClr val="FF527A"/>
      </a:tcTxStyle>
      <a:tcStyle>
        <a:tcBdr>
          <a:left>
            <a:ln w="12700" cap="flat">
              <a:solidFill>
                <a:srgbClr val="FF527A"/>
              </a:solidFill>
              <a:prstDash val="solid"/>
              <a:round/>
            </a:ln>
          </a:left>
          <a:right>
            <a:ln w="12700" cap="flat">
              <a:solidFill>
                <a:srgbClr val="FF527A"/>
              </a:solidFill>
              <a:prstDash val="solid"/>
              <a:round/>
            </a:ln>
          </a:right>
          <a:top>
            <a:ln w="12700" cap="flat">
              <a:solidFill>
                <a:srgbClr val="FF527A"/>
              </a:solidFill>
              <a:prstDash val="solid"/>
              <a:round/>
            </a:ln>
          </a:top>
          <a:bottom>
            <a:ln w="127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chemeClr val="accent1"/>
          </a:solidFill>
        </a:fill>
      </a:tcStyle>
    </a:firstCol>
    <a:lastRow>
      <a:tcTxStyle b="on" i="off">
        <a:font>
          <a:latin typeface="Didot"/>
          <a:ea typeface="Didot"/>
          <a:cs typeface="Didot"/>
        </a:font>
        <a:srgbClr val="FF527A"/>
      </a:tcTxStyle>
      <a:tcStyle>
        <a:tcBdr>
          <a:left>
            <a:ln w="12700" cap="flat">
              <a:solidFill>
                <a:srgbClr val="FF527A"/>
              </a:solidFill>
              <a:prstDash val="solid"/>
              <a:round/>
            </a:ln>
          </a:left>
          <a:right>
            <a:ln w="12700" cap="flat">
              <a:solidFill>
                <a:srgbClr val="FF527A"/>
              </a:solidFill>
              <a:prstDash val="solid"/>
              <a:round/>
            </a:ln>
          </a:right>
          <a:top>
            <a:ln w="38100" cap="flat">
              <a:solidFill>
                <a:srgbClr val="FF527A"/>
              </a:solidFill>
              <a:prstDash val="solid"/>
              <a:round/>
            </a:ln>
          </a:top>
          <a:bottom>
            <a:ln w="127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chemeClr val="accent1"/>
          </a:solidFill>
        </a:fill>
      </a:tcStyle>
    </a:lastRow>
    <a:firstRow>
      <a:tcTxStyle b="on" i="off">
        <a:font>
          <a:latin typeface="Didot"/>
          <a:ea typeface="Didot"/>
          <a:cs typeface="Didot"/>
        </a:font>
        <a:srgbClr val="FF527A"/>
      </a:tcTxStyle>
      <a:tcStyle>
        <a:tcBdr>
          <a:left>
            <a:ln w="12700" cap="flat">
              <a:solidFill>
                <a:srgbClr val="FF527A"/>
              </a:solidFill>
              <a:prstDash val="solid"/>
              <a:round/>
            </a:ln>
          </a:left>
          <a:right>
            <a:ln w="12700" cap="flat">
              <a:solidFill>
                <a:srgbClr val="FF527A"/>
              </a:solidFill>
              <a:prstDash val="solid"/>
              <a:round/>
            </a:ln>
          </a:right>
          <a:top>
            <a:ln w="12700" cap="flat">
              <a:solidFill>
                <a:srgbClr val="FF527A"/>
              </a:solidFill>
              <a:prstDash val="solid"/>
              <a:round/>
            </a:ln>
          </a:top>
          <a:bottom>
            <a:ln w="381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chemeClr val="accent1"/>
          </a:solidFill>
        </a:fill>
      </a:tcStyle>
    </a:firstRow>
  </a:tblStyle>
  <a:tblStyle styleId="{CF821DB8-F4EB-4A41-A1BA-3FCAFE7338EE}" styleName="">
    <a:tblBg/>
    <a:wholeTbl>
      <a:tcTxStyle b="on" i="off">
        <a:font>
          <a:latin typeface="Didot"/>
          <a:ea typeface="Didot"/>
          <a:cs typeface="Didot"/>
        </a:font>
        <a:srgbClr val="ADFFEC"/>
      </a:tcTxStyle>
      <a:tcStyle>
        <a:tcBdr>
          <a:left>
            <a:ln w="12700" cap="flat">
              <a:solidFill>
                <a:srgbClr val="FF527A"/>
              </a:solidFill>
              <a:prstDash val="solid"/>
              <a:round/>
            </a:ln>
          </a:left>
          <a:right>
            <a:ln w="12700" cap="flat">
              <a:solidFill>
                <a:srgbClr val="FF527A"/>
              </a:solidFill>
              <a:prstDash val="solid"/>
              <a:round/>
            </a:ln>
          </a:right>
          <a:top>
            <a:ln w="12700" cap="flat">
              <a:solidFill>
                <a:srgbClr val="FF527A"/>
              </a:solidFill>
              <a:prstDash val="solid"/>
              <a:round/>
            </a:ln>
          </a:top>
          <a:bottom>
            <a:ln w="127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rgbClr val="F4E8D1"/>
          </a:solidFill>
        </a:fill>
      </a:tcStyle>
    </a:wholeTbl>
    <a:band2H>
      <a:tcTxStyle/>
      <a:tcStyle>
        <a:tcBdr/>
        <a:fill>
          <a:solidFill>
            <a:srgbClr val="FAF4E9"/>
          </a:solidFill>
        </a:fill>
      </a:tcStyle>
    </a:band2H>
    <a:firstCol>
      <a:tcTxStyle b="on" i="off">
        <a:font>
          <a:latin typeface="Didot"/>
          <a:ea typeface="Didot"/>
          <a:cs typeface="Didot"/>
        </a:font>
        <a:srgbClr val="FF527A"/>
      </a:tcTxStyle>
      <a:tcStyle>
        <a:tcBdr>
          <a:left>
            <a:ln w="12700" cap="flat">
              <a:solidFill>
                <a:srgbClr val="FF527A"/>
              </a:solidFill>
              <a:prstDash val="solid"/>
              <a:round/>
            </a:ln>
          </a:left>
          <a:right>
            <a:ln w="12700" cap="flat">
              <a:solidFill>
                <a:srgbClr val="FF527A"/>
              </a:solidFill>
              <a:prstDash val="solid"/>
              <a:round/>
            </a:ln>
          </a:right>
          <a:top>
            <a:ln w="12700" cap="flat">
              <a:solidFill>
                <a:srgbClr val="FF527A"/>
              </a:solidFill>
              <a:prstDash val="solid"/>
              <a:round/>
            </a:ln>
          </a:top>
          <a:bottom>
            <a:ln w="127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chemeClr val="accent3"/>
          </a:solidFill>
        </a:fill>
      </a:tcStyle>
    </a:firstCol>
    <a:lastRow>
      <a:tcTxStyle b="on" i="off">
        <a:font>
          <a:latin typeface="Didot"/>
          <a:ea typeface="Didot"/>
          <a:cs typeface="Didot"/>
        </a:font>
        <a:srgbClr val="FF527A"/>
      </a:tcTxStyle>
      <a:tcStyle>
        <a:tcBdr>
          <a:left>
            <a:ln w="12700" cap="flat">
              <a:solidFill>
                <a:srgbClr val="FF527A"/>
              </a:solidFill>
              <a:prstDash val="solid"/>
              <a:round/>
            </a:ln>
          </a:left>
          <a:right>
            <a:ln w="12700" cap="flat">
              <a:solidFill>
                <a:srgbClr val="FF527A"/>
              </a:solidFill>
              <a:prstDash val="solid"/>
              <a:round/>
            </a:ln>
          </a:right>
          <a:top>
            <a:ln w="38100" cap="flat">
              <a:solidFill>
                <a:srgbClr val="FF527A"/>
              </a:solidFill>
              <a:prstDash val="solid"/>
              <a:round/>
            </a:ln>
          </a:top>
          <a:bottom>
            <a:ln w="127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chemeClr val="accent3"/>
          </a:solidFill>
        </a:fill>
      </a:tcStyle>
    </a:lastRow>
    <a:firstRow>
      <a:tcTxStyle b="on" i="off">
        <a:font>
          <a:latin typeface="Didot"/>
          <a:ea typeface="Didot"/>
          <a:cs typeface="Didot"/>
        </a:font>
        <a:srgbClr val="FF527A"/>
      </a:tcTxStyle>
      <a:tcStyle>
        <a:tcBdr>
          <a:left>
            <a:ln w="12700" cap="flat">
              <a:solidFill>
                <a:srgbClr val="FF527A"/>
              </a:solidFill>
              <a:prstDash val="solid"/>
              <a:round/>
            </a:ln>
          </a:left>
          <a:right>
            <a:ln w="12700" cap="flat">
              <a:solidFill>
                <a:srgbClr val="FF527A"/>
              </a:solidFill>
              <a:prstDash val="solid"/>
              <a:round/>
            </a:ln>
          </a:right>
          <a:top>
            <a:ln w="12700" cap="flat">
              <a:solidFill>
                <a:srgbClr val="FF527A"/>
              </a:solidFill>
              <a:prstDash val="solid"/>
              <a:round/>
            </a:ln>
          </a:top>
          <a:bottom>
            <a:ln w="381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chemeClr val="accent3"/>
          </a:solidFill>
        </a:fill>
      </a:tcStyle>
    </a:firstRow>
  </a:tblStyle>
  <a:tblStyle styleId="{33BA23B1-9221-436E-865A-0063620EA4FD}" styleName="">
    <a:tblBg/>
    <a:wholeTbl>
      <a:tcTxStyle b="on" i="off">
        <a:font>
          <a:latin typeface="Didot"/>
          <a:ea typeface="Didot"/>
          <a:cs typeface="Didot"/>
        </a:font>
        <a:srgbClr val="ADFFEC"/>
      </a:tcTxStyle>
      <a:tcStyle>
        <a:tcBdr>
          <a:left>
            <a:ln w="12700" cap="flat">
              <a:solidFill>
                <a:srgbClr val="FF527A"/>
              </a:solidFill>
              <a:prstDash val="solid"/>
              <a:round/>
            </a:ln>
          </a:left>
          <a:right>
            <a:ln w="12700" cap="flat">
              <a:solidFill>
                <a:srgbClr val="FF527A"/>
              </a:solidFill>
              <a:prstDash val="solid"/>
              <a:round/>
            </a:ln>
          </a:right>
          <a:top>
            <a:ln w="12700" cap="flat">
              <a:solidFill>
                <a:srgbClr val="FF527A"/>
              </a:solidFill>
              <a:prstDash val="solid"/>
              <a:round/>
            </a:ln>
          </a:top>
          <a:bottom>
            <a:ln w="127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rgbClr val="E5DDD4"/>
          </a:solidFill>
        </a:fill>
      </a:tcStyle>
    </a:wholeTbl>
    <a:band2H>
      <a:tcTxStyle/>
      <a:tcStyle>
        <a:tcBdr/>
        <a:fill>
          <a:solidFill>
            <a:srgbClr val="F2EFEB"/>
          </a:solidFill>
        </a:fill>
      </a:tcStyle>
    </a:band2H>
    <a:firstCol>
      <a:tcTxStyle b="on" i="off">
        <a:font>
          <a:latin typeface="Didot"/>
          <a:ea typeface="Didot"/>
          <a:cs typeface="Didot"/>
        </a:font>
        <a:srgbClr val="FF527A"/>
      </a:tcTxStyle>
      <a:tcStyle>
        <a:tcBdr>
          <a:left>
            <a:ln w="12700" cap="flat">
              <a:solidFill>
                <a:srgbClr val="FF527A"/>
              </a:solidFill>
              <a:prstDash val="solid"/>
              <a:round/>
            </a:ln>
          </a:left>
          <a:right>
            <a:ln w="12700" cap="flat">
              <a:solidFill>
                <a:srgbClr val="FF527A"/>
              </a:solidFill>
              <a:prstDash val="solid"/>
              <a:round/>
            </a:ln>
          </a:right>
          <a:top>
            <a:ln w="12700" cap="flat">
              <a:solidFill>
                <a:srgbClr val="FF527A"/>
              </a:solidFill>
              <a:prstDash val="solid"/>
              <a:round/>
            </a:ln>
          </a:top>
          <a:bottom>
            <a:ln w="127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chemeClr val="accent6"/>
          </a:solidFill>
        </a:fill>
      </a:tcStyle>
    </a:firstCol>
    <a:lastRow>
      <a:tcTxStyle b="on" i="off">
        <a:font>
          <a:latin typeface="Didot"/>
          <a:ea typeface="Didot"/>
          <a:cs typeface="Didot"/>
        </a:font>
        <a:srgbClr val="FF527A"/>
      </a:tcTxStyle>
      <a:tcStyle>
        <a:tcBdr>
          <a:left>
            <a:ln w="12700" cap="flat">
              <a:solidFill>
                <a:srgbClr val="FF527A"/>
              </a:solidFill>
              <a:prstDash val="solid"/>
              <a:round/>
            </a:ln>
          </a:left>
          <a:right>
            <a:ln w="12700" cap="flat">
              <a:solidFill>
                <a:srgbClr val="FF527A"/>
              </a:solidFill>
              <a:prstDash val="solid"/>
              <a:round/>
            </a:ln>
          </a:right>
          <a:top>
            <a:ln w="38100" cap="flat">
              <a:solidFill>
                <a:srgbClr val="FF527A"/>
              </a:solidFill>
              <a:prstDash val="solid"/>
              <a:round/>
            </a:ln>
          </a:top>
          <a:bottom>
            <a:ln w="127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chemeClr val="accent6"/>
          </a:solidFill>
        </a:fill>
      </a:tcStyle>
    </a:lastRow>
    <a:firstRow>
      <a:tcTxStyle b="on" i="off">
        <a:font>
          <a:latin typeface="Didot"/>
          <a:ea typeface="Didot"/>
          <a:cs typeface="Didot"/>
        </a:font>
        <a:srgbClr val="FF527A"/>
      </a:tcTxStyle>
      <a:tcStyle>
        <a:tcBdr>
          <a:left>
            <a:ln w="12700" cap="flat">
              <a:solidFill>
                <a:srgbClr val="FF527A"/>
              </a:solidFill>
              <a:prstDash val="solid"/>
              <a:round/>
            </a:ln>
          </a:left>
          <a:right>
            <a:ln w="12700" cap="flat">
              <a:solidFill>
                <a:srgbClr val="FF527A"/>
              </a:solidFill>
              <a:prstDash val="solid"/>
              <a:round/>
            </a:ln>
          </a:right>
          <a:top>
            <a:ln w="12700" cap="flat">
              <a:solidFill>
                <a:srgbClr val="FF527A"/>
              </a:solidFill>
              <a:prstDash val="solid"/>
              <a:round/>
            </a:ln>
          </a:top>
          <a:bottom>
            <a:ln w="38100" cap="flat">
              <a:solidFill>
                <a:srgbClr val="FF527A"/>
              </a:solidFill>
              <a:prstDash val="solid"/>
              <a:round/>
            </a:ln>
          </a:bottom>
          <a:insideH>
            <a:ln w="12700" cap="flat">
              <a:solidFill>
                <a:srgbClr val="FF527A"/>
              </a:solidFill>
              <a:prstDash val="solid"/>
              <a:round/>
            </a:ln>
          </a:insideH>
          <a:insideV>
            <a:ln w="12700" cap="flat">
              <a:solidFill>
                <a:srgbClr val="FF527A"/>
              </a:solidFill>
              <a:prstDash val="solid"/>
              <a:round/>
            </a:ln>
          </a:insideV>
        </a:tcBdr>
        <a:fill>
          <a:solidFill>
            <a:schemeClr val="accent6"/>
          </a:solidFill>
        </a:fill>
      </a:tcStyle>
    </a:firstRow>
  </a:tblStyle>
  <a:tblStyle styleId="{2708684C-4D16-4618-839F-0558EEFCDFE6}" styleName="">
    <a:tblBg/>
    <a:wholeTbl>
      <a:tcTxStyle b="on" i="off">
        <a:font>
          <a:latin typeface="Didot"/>
          <a:ea typeface="Didot"/>
          <a:cs typeface="Didot"/>
        </a:font>
        <a:srgbClr val="ADFFE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1FFFB"/>
          </a:solidFill>
        </a:fill>
      </a:tcStyle>
    </a:wholeTbl>
    <a:band2H>
      <a:tcTxStyle/>
      <a:tcStyle>
        <a:tcBdr/>
        <a:fill>
          <a:solidFill>
            <a:srgbClr val="FF527A"/>
          </a:solidFill>
        </a:fill>
      </a:tcStyle>
    </a:band2H>
    <a:firstCol>
      <a:tcTxStyle b="on" i="off">
        <a:font>
          <a:latin typeface="Didot"/>
          <a:ea typeface="Didot"/>
          <a:cs typeface="Didot"/>
        </a:font>
        <a:srgbClr val="FF527A"/>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Didot"/>
          <a:ea typeface="Didot"/>
          <a:cs typeface="Didot"/>
        </a:font>
        <a:srgbClr val="ADFFEC"/>
      </a:tcTxStyle>
      <a:tcStyle>
        <a:tcBdr>
          <a:left>
            <a:ln w="12700" cap="flat">
              <a:noFill/>
              <a:miter lim="400000"/>
            </a:ln>
          </a:left>
          <a:right>
            <a:ln w="12700" cap="flat">
              <a:noFill/>
              <a:miter lim="400000"/>
            </a:ln>
          </a:right>
          <a:top>
            <a:ln w="50800" cap="flat">
              <a:solidFill>
                <a:srgbClr val="ADFFEC"/>
              </a:solidFill>
              <a:prstDash val="solid"/>
              <a:round/>
            </a:ln>
          </a:top>
          <a:bottom>
            <a:ln w="25400" cap="flat">
              <a:solidFill>
                <a:srgbClr val="ADFFEC"/>
              </a:solidFill>
              <a:prstDash val="solid"/>
              <a:round/>
            </a:ln>
          </a:bottom>
          <a:insideH>
            <a:ln w="12700" cap="flat">
              <a:noFill/>
              <a:miter lim="400000"/>
            </a:ln>
          </a:insideH>
          <a:insideV>
            <a:ln w="12700" cap="flat">
              <a:noFill/>
              <a:miter lim="400000"/>
            </a:ln>
          </a:insideV>
        </a:tcBdr>
        <a:fill>
          <a:solidFill>
            <a:srgbClr val="FF527A"/>
          </a:solidFill>
        </a:fill>
      </a:tcStyle>
    </a:lastRow>
    <a:firstRow>
      <a:tcTxStyle b="on" i="off">
        <a:font>
          <a:latin typeface="Didot"/>
          <a:ea typeface="Didot"/>
          <a:cs typeface="Didot"/>
        </a:font>
        <a:srgbClr val="FF527A"/>
      </a:tcTxStyle>
      <a:tcStyle>
        <a:tcBdr>
          <a:left>
            <a:ln w="12700" cap="flat">
              <a:noFill/>
              <a:miter lim="400000"/>
            </a:ln>
          </a:left>
          <a:right>
            <a:ln w="12700" cap="flat">
              <a:noFill/>
              <a:miter lim="400000"/>
            </a:ln>
          </a:right>
          <a:top>
            <a:ln w="25400" cap="flat">
              <a:solidFill>
                <a:srgbClr val="ADFFEC"/>
              </a:solidFill>
              <a:prstDash val="solid"/>
              <a:round/>
            </a:ln>
          </a:top>
          <a:bottom>
            <a:ln w="25400" cap="flat">
              <a:solidFill>
                <a:srgbClr val="ADFFEC"/>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8F44A2F1-9E1F-4B54-A3A2-5F16C0AD49E2}" styleName="">
    <a:tblBg/>
    <a:wholeTbl>
      <a:tcTxStyle b="off" i="off">
        <a:font>
          <a:latin typeface="Times New Roman"/>
          <a:ea typeface="Times New Roman"/>
          <a:cs typeface="Times New Roman"/>
        </a:font>
        <a:srgbClr val="150C11"/>
      </a:tcTxStyle>
      <a:tcStyle>
        <a:tcBdr>
          <a:left>
            <a:ln w="12700" cap="flat">
              <a:solidFill>
                <a:srgbClr val="B8A992"/>
              </a:solidFill>
              <a:prstDash val="solid"/>
              <a:miter lim="400000"/>
            </a:ln>
          </a:left>
          <a:right>
            <a:ln w="12700" cap="flat">
              <a:solidFill>
                <a:srgbClr val="B8A992"/>
              </a:solidFill>
              <a:prstDash val="solid"/>
              <a:miter lim="400000"/>
            </a:ln>
          </a:right>
          <a:top>
            <a:ln w="12700" cap="flat">
              <a:solidFill>
                <a:srgbClr val="B8A992"/>
              </a:solidFill>
              <a:prstDash val="solid"/>
              <a:miter lim="400000"/>
            </a:ln>
          </a:top>
          <a:bottom>
            <a:ln w="12700" cap="flat">
              <a:solidFill>
                <a:srgbClr val="B8A992"/>
              </a:solidFill>
              <a:prstDash val="solid"/>
              <a:miter lim="400000"/>
            </a:ln>
          </a:bottom>
          <a:insideH>
            <a:ln w="12700" cap="flat">
              <a:solidFill>
                <a:srgbClr val="B8A992"/>
              </a:solidFill>
              <a:prstDash val="solid"/>
              <a:miter lim="400000"/>
            </a:ln>
          </a:insideH>
          <a:insideV>
            <a:ln w="12700" cap="flat">
              <a:solidFill>
                <a:srgbClr val="B8A992"/>
              </a:solidFill>
              <a:prstDash val="solid"/>
              <a:miter lim="400000"/>
            </a:ln>
          </a:insideV>
        </a:tcBdr>
        <a:fill>
          <a:solidFill>
            <a:schemeClr val="accent3"/>
          </a:solidFill>
        </a:fill>
      </a:tcStyle>
    </a:wholeTbl>
    <a:band2H>
      <a:tcTxStyle/>
      <a:tcStyle>
        <a:tcBdr/>
        <a:fill>
          <a:solidFill>
            <a:srgbClr val="E7D4AC"/>
          </a:solidFill>
        </a:fill>
      </a:tcStyle>
    </a:band2H>
    <a:firstCol>
      <a:tcTxStyle b="off" i="off">
        <a:font>
          <a:latin typeface="Arial Unicode MS"/>
          <a:ea typeface="Arial Unicode MS"/>
          <a:cs typeface="Arial Unicode MS"/>
        </a:font>
        <a:srgbClr val="000000"/>
      </a:tcTxStyle>
      <a:tcStyle>
        <a:tcBdr>
          <a:left>
            <a:ln w="38100" cap="flat">
              <a:solidFill>
                <a:srgbClr val="000000"/>
              </a:solidFill>
              <a:prstDash val="solid"/>
              <a:miter lim="400000"/>
            </a:ln>
          </a:left>
          <a:right>
            <a:ln w="12700" cap="flat">
              <a:solidFill>
                <a:srgbClr val="002EFF"/>
              </a:solidFill>
              <a:prstDash val="solid"/>
              <a:miter lim="400000"/>
            </a:ln>
          </a:right>
          <a:top>
            <a:ln w="12700" cap="flat">
              <a:solidFill>
                <a:srgbClr val="B8A992"/>
              </a:solidFill>
              <a:prstDash val="solid"/>
              <a:miter lim="400000"/>
            </a:ln>
          </a:top>
          <a:bottom>
            <a:ln w="12700" cap="flat">
              <a:solidFill>
                <a:srgbClr val="B8A992"/>
              </a:solidFill>
              <a:prstDash val="solid"/>
              <a:miter lim="400000"/>
            </a:ln>
          </a:bottom>
          <a:insideH>
            <a:ln w="12700" cap="flat">
              <a:solidFill>
                <a:srgbClr val="B8A992"/>
              </a:solidFill>
              <a:prstDash val="solid"/>
              <a:miter lim="400000"/>
            </a:ln>
          </a:insideH>
          <a:insideV>
            <a:ln w="12700" cap="flat">
              <a:solidFill>
                <a:srgbClr val="B8A992"/>
              </a:solidFill>
              <a:prstDash val="solid"/>
              <a:miter lim="400000"/>
            </a:ln>
          </a:insideV>
        </a:tcBdr>
        <a:fill>
          <a:solidFill>
            <a:schemeClr val="accent6">
              <a:lumOff val="10588"/>
            </a:schemeClr>
          </a:solidFill>
        </a:fill>
      </a:tcStyle>
    </a:firstCol>
    <a:lastRow>
      <a:tcTxStyle b="off" i="off">
        <a:font>
          <a:latin typeface="Didot"/>
          <a:ea typeface="Didot"/>
          <a:cs typeface="Didot"/>
        </a:font>
        <a:srgbClr val="150C11"/>
      </a:tcTxStyle>
      <a:tcStyle>
        <a:tcBdr>
          <a:left>
            <a:ln w="12700" cap="flat">
              <a:solidFill>
                <a:srgbClr val="B8A992"/>
              </a:solidFill>
              <a:prstDash val="solid"/>
              <a:miter lim="400000"/>
            </a:ln>
          </a:left>
          <a:right>
            <a:ln w="12700" cap="flat">
              <a:solidFill>
                <a:srgbClr val="B8A992"/>
              </a:solidFill>
              <a:prstDash val="solid"/>
              <a:miter lim="400000"/>
            </a:ln>
          </a:right>
          <a:top>
            <a:ln w="25400" cap="flat">
              <a:solidFill>
                <a:srgbClr val="353528"/>
              </a:solidFill>
              <a:prstDash val="solid"/>
              <a:miter lim="400000"/>
            </a:ln>
          </a:top>
          <a:bottom>
            <a:ln w="12700" cap="flat">
              <a:solidFill>
                <a:srgbClr val="B8A992"/>
              </a:solidFill>
              <a:prstDash val="solid"/>
              <a:miter lim="400000"/>
            </a:ln>
          </a:bottom>
          <a:insideH>
            <a:ln w="12700" cap="flat">
              <a:solidFill>
                <a:srgbClr val="B8A992"/>
              </a:solidFill>
              <a:prstDash val="solid"/>
              <a:miter lim="400000"/>
            </a:ln>
          </a:insideH>
          <a:insideV>
            <a:ln w="12700" cap="flat">
              <a:solidFill>
                <a:srgbClr val="B8A992"/>
              </a:solidFill>
              <a:prstDash val="solid"/>
              <a:miter lim="400000"/>
            </a:ln>
          </a:insideV>
        </a:tcBdr>
        <a:fill>
          <a:solidFill>
            <a:srgbClr val="ECDEB5">
              <a:alpha val="64999"/>
            </a:srgbClr>
          </a:solidFill>
        </a:fill>
      </a:tcStyle>
    </a:lastRow>
    <a:firstRow>
      <a:tcTxStyle b="off" i="off">
        <a:font>
          <a:latin typeface="Didot"/>
          <a:ea typeface="Didot"/>
          <a:cs typeface="Didot"/>
        </a:font>
        <a:srgbClr val="FFFFFF"/>
      </a:tcTxStyle>
      <a:tcStyle>
        <a:tcBdr>
          <a:left>
            <a:ln w="12700" cap="flat">
              <a:solidFill>
                <a:srgbClr val="002EFF"/>
              </a:solidFill>
              <a:prstDash val="solid"/>
              <a:miter lim="400000"/>
            </a:ln>
          </a:left>
          <a:right>
            <a:ln w="12700" cap="flat">
              <a:solidFill>
                <a:srgbClr val="002EFF"/>
              </a:solidFill>
              <a:prstDash val="solid"/>
              <a:miter lim="400000"/>
            </a:ln>
          </a:right>
          <a:top>
            <a:ln w="38100" cap="flat">
              <a:solidFill>
                <a:srgbClr val="000000"/>
              </a:solidFill>
              <a:prstDash val="solid"/>
              <a:miter lim="400000"/>
            </a:ln>
          </a:top>
          <a:bottom>
            <a:ln w="12700" cap="flat">
              <a:solidFill>
                <a:srgbClr val="353528"/>
              </a:solidFill>
              <a:prstDash val="solid"/>
              <a:miter lim="400000"/>
            </a:ln>
          </a:bottom>
          <a:insideH>
            <a:ln w="12700" cap="flat">
              <a:solidFill>
                <a:srgbClr val="B8A992"/>
              </a:solidFill>
              <a:prstDash val="solid"/>
              <a:miter lim="400000"/>
            </a:ln>
          </a:insideH>
          <a:insideV>
            <a:ln w="12700" cap="flat">
              <a:solidFill>
                <a:srgbClr val="002EFF"/>
              </a:solidFill>
              <a:prstDash val="solid"/>
              <a:miter lim="400000"/>
            </a:ln>
          </a:insideV>
        </a:tcBdr>
        <a:fill>
          <a:solidFill>
            <a:srgbClr val="00000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73" autoAdjust="0"/>
    <p:restoredTop sz="94660"/>
  </p:normalViewPr>
  <p:slideViewPr>
    <p:cSldViewPr snapToGrid="0">
      <p:cViewPr varScale="1">
        <p:scale>
          <a:sx n="35" d="100"/>
          <a:sy n="35" d="100"/>
        </p:scale>
        <p:origin x="81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eg>
</file>

<file path=ppt/media/image3.png>
</file>

<file path=ppt/media/image4.png>
</file>

<file path=ppt/media/image5.ti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57320697"/>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3857098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351" y="12801600"/>
            <a:ext cx="2437765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31" y="12668632"/>
            <a:ext cx="24377650" cy="128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194560" y="1517904"/>
            <a:ext cx="20116800" cy="7132320"/>
          </a:xfrm>
        </p:spPr>
        <p:txBody>
          <a:bodyPr anchor="b">
            <a:normAutofit/>
          </a:bodyPr>
          <a:lstStyle>
            <a:lvl1pPr algn="l">
              <a:lnSpc>
                <a:spcPct val="85000"/>
              </a:lnSpc>
              <a:defRPr sz="16000" spc="-1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2200102" y="8911240"/>
            <a:ext cx="20116800" cy="2286000"/>
          </a:xfrm>
        </p:spPr>
        <p:txBody>
          <a:bodyPr lIns="91440" rIns="91440">
            <a:normAutofit/>
          </a:bodyPr>
          <a:lstStyle>
            <a:lvl1pPr marL="0" indent="0" algn="l">
              <a:buNone/>
              <a:defRPr sz="4800" cap="all" spc="400" baseline="0">
                <a:solidFill>
                  <a:schemeClr val="tx2"/>
                </a:solidFill>
                <a:latin typeface="+mj-lt"/>
              </a:defRPr>
            </a:lvl1pPr>
            <a:lvl2pPr marL="914400" indent="0" algn="ctr">
              <a:buNone/>
              <a:defRPr sz="4800"/>
            </a:lvl2pPr>
            <a:lvl3pPr marL="1828800" indent="0" algn="ctr">
              <a:buNone/>
              <a:defRPr sz="4800"/>
            </a:lvl3pPr>
            <a:lvl4pPr marL="2743200" indent="0" algn="ctr">
              <a:buNone/>
              <a:defRPr sz="4000"/>
            </a:lvl4pPr>
            <a:lvl5pPr marL="3657600" indent="0" algn="ctr">
              <a:buNone/>
              <a:defRPr sz="4000"/>
            </a:lvl5pPr>
            <a:lvl6pPr marL="4572000" indent="0" algn="ctr">
              <a:buNone/>
              <a:defRPr sz="4000"/>
            </a:lvl6pPr>
            <a:lvl7pPr marL="5486400" indent="0" algn="ctr">
              <a:buNone/>
              <a:defRPr sz="4000"/>
            </a:lvl7pPr>
            <a:lvl8pPr marL="6400800" indent="0" algn="ctr">
              <a:buNone/>
              <a:defRPr sz="4000"/>
            </a:lvl8pPr>
            <a:lvl9pPr marL="7315200" indent="0" algn="ctr">
              <a:buNone/>
              <a:defRPr sz="4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DA51639-B2D6-4652-B8C3-1B4C224A7BAF}" type="datetimeFigureOut">
              <a:rPr lang="en-US" smtClean="0"/>
              <a:t>6/9/2025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cxnSp>
        <p:nvCxnSpPr>
          <p:cNvPr id="9" name="Straight Connector 8"/>
          <p:cNvCxnSpPr/>
          <p:nvPr/>
        </p:nvCxnSpPr>
        <p:spPr>
          <a:xfrm>
            <a:off x="2415316" y="8686800"/>
            <a:ext cx="197510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6881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1A6AA8-A04B-4104-9AE2-BD48D340E27F}" type="datetimeFigureOut">
              <a:rPr lang="en-US" smtClean="0"/>
              <a:t>6/9/2025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951336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6351" y="12801600"/>
            <a:ext cx="2437765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31" y="12668632"/>
            <a:ext cx="24377650" cy="128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7449800" y="829557"/>
            <a:ext cx="5257800" cy="1151484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829556"/>
            <a:ext cx="15468600" cy="11514844"/>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E0BF79-FAC6-4A96-8DE1-F7B82E2E1652}" type="datetimeFigureOut">
              <a:rPr lang="en-US" smtClean="0"/>
              <a:t>6/9/2025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65301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F5DD9-2C52-442D-92E2-8072C0C3D7CD}" type="datetimeFigureOut">
              <a:rPr lang="en-US" smtClean="0"/>
              <a:t>6/9/2025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53289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6351" y="12801600"/>
            <a:ext cx="2437765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31" y="12668632"/>
            <a:ext cx="24377650" cy="128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94560" y="1517904"/>
            <a:ext cx="20116800" cy="7132320"/>
          </a:xfrm>
        </p:spPr>
        <p:txBody>
          <a:bodyPr anchor="b" anchorCtr="0">
            <a:normAutofit/>
          </a:bodyPr>
          <a:lstStyle>
            <a:lvl1pPr>
              <a:lnSpc>
                <a:spcPct val="85000"/>
              </a:lnSpc>
              <a:defRPr sz="1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2194560" y="8906256"/>
            <a:ext cx="20116800" cy="2286000"/>
          </a:xfrm>
        </p:spPr>
        <p:txBody>
          <a:bodyPr lIns="91440" rIns="91440" anchor="t" anchorCtr="0">
            <a:normAutofit/>
          </a:bodyPr>
          <a:lstStyle>
            <a:lvl1pPr marL="0" indent="0">
              <a:buNone/>
              <a:defRPr sz="4800" cap="all" spc="400" baseline="0">
                <a:solidFill>
                  <a:schemeClr val="tx2"/>
                </a:solidFill>
                <a:latin typeface="+mj-lt"/>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4961B7-6B89-48AB-966F-622E2788EECC}" type="datetimeFigureOut">
              <a:rPr lang="en-US" smtClean="0"/>
              <a:t>6/9/2025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cxnSp>
        <p:nvCxnSpPr>
          <p:cNvPr id="9" name="Straight Connector 8"/>
          <p:cNvCxnSpPr/>
          <p:nvPr/>
        </p:nvCxnSpPr>
        <p:spPr>
          <a:xfrm>
            <a:off x="2415316" y="8686800"/>
            <a:ext cx="197510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5207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2194560" y="573207"/>
            <a:ext cx="20116800" cy="290151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194558" y="3691468"/>
            <a:ext cx="9875520" cy="8046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435840" y="3691470"/>
            <a:ext cx="9875520" cy="8046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smtClean="0"/>
              <a:t>6/9/2025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399086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2194560" y="573207"/>
            <a:ext cx="20116800" cy="290151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194560" y="3692104"/>
            <a:ext cx="9875520" cy="1472564"/>
          </a:xfrm>
        </p:spPr>
        <p:txBody>
          <a:bodyPr lIns="91440" rIns="91440" anchor="ctr">
            <a:normAutofit/>
          </a:bodyPr>
          <a:lstStyle>
            <a:lvl1pPr marL="0" indent="0">
              <a:buNone/>
              <a:defRPr sz="4000" b="0" cap="all" baseline="0">
                <a:solidFill>
                  <a:schemeClr val="tx2"/>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p:cNvSpPr>
            <a:spLocks noGrp="1"/>
          </p:cNvSpPr>
          <p:nvPr>
            <p:ph sz="half" idx="2"/>
          </p:nvPr>
        </p:nvSpPr>
        <p:spPr>
          <a:xfrm>
            <a:off x="2194560" y="5164668"/>
            <a:ext cx="9875520" cy="675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435840" y="3692104"/>
            <a:ext cx="9875520" cy="1472564"/>
          </a:xfrm>
        </p:spPr>
        <p:txBody>
          <a:bodyPr lIns="91440" rIns="91440" anchor="ctr">
            <a:normAutofit/>
          </a:bodyPr>
          <a:lstStyle>
            <a:lvl1pPr marL="0" indent="0">
              <a:buNone/>
              <a:defRPr sz="4000" b="0" cap="all" baseline="0">
                <a:solidFill>
                  <a:schemeClr val="tx2"/>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p:cNvSpPr>
            <a:spLocks noGrp="1"/>
          </p:cNvSpPr>
          <p:nvPr>
            <p:ph sz="quarter" idx="4"/>
          </p:nvPr>
        </p:nvSpPr>
        <p:spPr>
          <a:xfrm>
            <a:off x="12435840" y="5164668"/>
            <a:ext cx="9875520" cy="675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smtClean="0"/>
              <a:t>6/9/2025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200910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smtClean="0"/>
              <a:t>6/9/2025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061387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6351" y="12801600"/>
            <a:ext cx="2437765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31" y="12668632"/>
            <a:ext cx="24377650" cy="128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57002E4-6836-46D1-9DBB-3C27C0DD3A89}" type="datetimeFigureOut">
              <a:rPr lang="en-US" smtClean="0"/>
              <a:t>6/9/2025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04018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33" y="0"/>
            <a:ext cx="8101582" cy="1371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8080142" y="0"/>
            <a:ext cx="128016"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1188718"/>
            <a:ext cx="6400800" cy="4572000"/>
          </a:xfrm>
        </p:spPr>
        <p:txBody>
          <a:bodyPr anchor="b">
            <a:normAutofit/>
          </a:bodyPr>
          <a:lstStyle>
            <a:lvl1pPr>
              <a:defRPr sz="72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9601200" y="1463040"/>
            <a:ext cx="12984480" cy="10515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4400" y="5852160"/>
            <a:ext cx="6400800" cy="6758248"/>
          </a:xfrm>
        </p:spPr>
        <p:txBody>
          <a:bodyPr lIns="91440" rIns="91440">
            <a:normAutofit/>
          </a:bodyPr>
          <a:lstStyle>
            <a:lvl1pPr marL="0" indent="0">
              <a:buNone/>
              <a:defRPr sz="3000">
                <a:solidFill>
                  <a:srgbClr val="FFFFFF"/>
                </a:solidFill>
              </a:defRPr>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Date Placeholder 4"/>
          <p:cNvSpPr>
            <a:spLocks noGrp="1"/>
          </p:cNvSpPr>
          <p:nvPr>
            <p:ph type="dt" sz="half" idx="10"/>
          </p:nvPr>
        </p:nvSpPr>
        <p:spPr>
          <a:xfrm>
            <a:off x="931024" y="12919571"/>
            <a:ext cx="5237020" cy="730250"/>
          </a:xfrm>
        </p:spPr>
        <p:txBody>
          <a:bodyPr/>
          <a:lstStyle>
            <a:lvl1pPr algn="l">
              <a:defRPr/>
            </a:lvl1pPr>
          </a:lstStyle>
          <a:p>
            <a:fld id="{1CF131DD-A141-4471-BCF9-C6073EDD7E20}" type="datetimeFigureOut">
              <a:rPr lang="en-US" smtClean="0"/>
              <a:t>6/9/2025</a:t>
            </a:fld>
            <a:endParaRPr lang="en-US" dirty="0"/>
          </a:p>
        </p:txBody>
      </p:sp>
      <p:sp>
        <p:nvSpPr>
          <p:cNvPr id="6" name="Footer Placeholder 5"/>
          <p:cNvSpPr>
            <a:spLocks noGrp="1"/>
          </p:cNvSpPr>
          <p:nvPr>
            <p:ph type="ftr" sz="quarter" idx="11"/>
          </p:nvPr>
        </p:nvSpPr>
        <p:spPr>
          <a:xfrm>
            <a:off x="9601200" y="12919571"/>
            <a:ext cx="9296400" cy="730250"/>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1037382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9906000"/>
            <a:ext cx="24377650" cy="381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1" y="9830152"/>
            <a:ext cx="24377650" cy="128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94560" y="10149840"/>
            <a:ext cx="20226528" cy="1645920"/>
          </a:xfrm>
        </p:spPr>
        <p:txBody>
          <a:bodyPr lIns="91440" tIns="0" rIns="91440" bIns="0" anchor="b">
            <a:noAutofit/>
          </a:bodyPr>
          <a:lstStyle>
            <a:lvl1pPr>
              <a:defRPr sz="7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31" y="0"/>
            <a:ext cx="24383970" cy="9830152"/>
          </a:xfrm>
          <a:blipFill>
            <a:blip r:embed="rId2"/>
            <a:stretch>
              <a:fillRect/>
            </a:stretch>
          </a:blipFill>
        </p:spPr>
        <p:txBody>
          <a:bodyPr lIns="457200" tIns="457200" anchor="t"/>
          <a:lstStyle>
            <a:lvl1pPr marL="0" indent="0">
              <a:buNone/>
              <a:defRPr sz="6400">
                <a:solidFill>
                  <a:schemeClr val="bg1"/>
                </a:solidFill>
              </a:defRPr>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2194560" y="11814046"/>
            <a:ext cx="20226528" cy="1188720"/>
          </a:xfrm>
        </p:spPr>
        <p:txBody>
          <a:bodyPr lIns="91440" tIns="0" rIns="91440" bIns="0">
            <a:normAutofit/>
          </a:bodyPr>
          <a:lstStyle>
            <a:lvl1pPr marL="0" indent="0">
              <a:spcBef>
                <a:spcPts val="0"/>
              </a:spcBef>
              <a:spcAft>
                <a:spcPts val="1200"/>
              </a:spcAft>
              <a:buNone/>
              <a:defRPr sz="3000">
                <a:solidFill>
                  <a:srgbClr val="FFFFFF"/>
                </a:solidFill>
              </a:defRPr>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AB334A90-EB03-42F3-8859-2C2B2724C058}" type="datetimeFigureOut">
              <a:rPr lang="en-US" smtClean="0"/>
              <a:t>6/9/2025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228358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12801600"/>
            <a:ext cx="243840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12668632"/>
            <a:ext cx="24384002" cy="1319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194560" y="573207"/>
            <a:ext cx="20116800" cy="290151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2194560" y="3691468"/>
            <a:ext cx="20116800" cy="80467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194561" y="12919571"/>
            <a:ext cx="4944542" cy="730250"/>
          </a:xfrm>
          <a:prstGeom prst="rect">
            <a:avLst/>
          </a:prstGeom>
        </p:spPr>
        <p:txBody>
          <a:bodyPr vert="horz" lIns="91440" tIns="45720" rIns="91440" bIns="45720" rtlCol="0" anchor="ctr"/>
          <a:lstStyle>
            <a:lvl1pPr algn="l">
              <a:defRPr sz="1800">
                <a:solidFill>
                  <a:srgbClr val="FFFFFF"/>
                </a:solidFill>
              </a:defRPr>
            </a:lvl1pPr>
          </a:lstStyle>
          <a:p>
            <a:fld id="{CBC48EC7-AF6A-48D3-8284-14BACBEBDD84}" type="datetimeFigureOut">
              <a:rPr lang="en-US" smtClean="0"/>
              <a:t>6/9/2025</a:t>
            </a:fld>
            <a:endParaRPr lang="en-US" dirty="0"/>
          </a:p>
        </p:txBody>
      </p:sp>
      <p:sp>
        <p:nvSpPr>
          <p:cNvPr id="5" name="Footer Placeholder 4"/>
          <p:cNvSpPr>
            <a:spLocks noGrp="1"/>
          </p:cNvSpPr>
          <p:nvPr>
            <p:ph type="ftr" sz="quarter" idx="3"/>
          </p:nvPr>
        </p:nvSpPr>
        <p:spPr>
          <a:xfrm>
            <a:off x="7372370" y="12919571"/>
            <a:ext cx="9645608" cy="730250"/>
          </a:xfrm>
          <a:prstGeom prst="rect">
            <a:avLst/>
          </a:prstGeom>
        </p:spPr>
        <p:txBody>
          <a:bodyPr vert="horz" lIns="91440" tIns="45720" rIns="91440" bIns="45720" rtlCol="0" anchor="ctr"/>
          <a:lstStyle>
            <a:lvl1pPr algn="ctr">
              <a:defRPr sz="1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9800917" y="12919571"/>
            <a:ext cx="2624050" cy="730250"/>
          </a:xfrm>
          <a:prstGeom prst="rect">
            <a:avLst/>
          </a:prstGeom>
        </p:spPr>
        <p:txBody>
          <a:bodyPr vert="horz" lIns="91440" tIns="45720" rIns="91440" bIns="45720" rtlCol="0" anchor="ctr"/>
          <a:lstStyle>
            <a:lvl1pPr algn="r">
              <a:defRPr sz="2100">
                <a:solidFill>
                  <a:srgbClr val="FFFFFF"/>
                </a:solidFill>
              </a:defRPr>
            </a:lvl1pPr>
          </a:lstStyle>
          <a:p>
            <a:fld id="{86CB4B4D-7CA3-9044-876B-883B54F8677D}" type="slidenum">
              <a:rPr lang="en-IN" smtClean="0"/>
              <a:t>‹#›</a:t>
            </a:fld>
            <a:endParaRPr lang="en-IN"/>
          </a:p>
        </p:txBody>
      </p:sp>
      <p:cxnSp>
        <p:nvCxnSpPr>
          <p:cNvPr id="10" name="Straight Connector 9"/>
          <p:cNvCxnSpPr/>
          <p:nvPr/>
        </p:nvCxnSpPr>
        <p:spPr>
          <a:xfrm>
            <a:off x="2387064" y="3475690"/>
            <a:ext cx="199339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0458264"/>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p:txStyles>
    <p:titleStyle>
      <a:lvl1pPr algn="l" defTabSz="1828800" rtl="0" eaLnBrk="1" latinLnBrk="0" hangingPunct="1">
        <a:lnSpc>
          <a:spcPct val="85000"/>
        </a:lnSpc>
        <a:spcBef>
          <a:spcPct val="0"/>
        </a:spcBef>
        <a:buNone/>
        <a:defRPr sz="9600" kern="1200" spc="-100" baseline="0">
          <a:solidFill>
            <a:schemeClr val="tx1">
              <a:lumMod val="75000"/>
              <a:lumOff val="25000"/>
            </a:schemeClr>
          </a:solidFill>
          <a:latin typeface="+mj-lt"/>
          <a:ea typeface="+mj-ea"/>
          <a:cs typeface="+mj-cs"/>
        </a:defRPr>
      </a:lvl1pPr>
    </p:titleStyle>
    <p:bodyStyle>
      <a:lvl1pPr marL="182880" indent="-182880" algn="l" defTabSz="1828800" rtl="0" eaLnBrk="1" latinLnBrk="0" hangingPunct="1">
        <a:lnSpc>
          <a:spcPct val="90000"/>
        </a:lnSpc>
        <a:spcBef>
          <a:spcPts val="2400"/>
        </a:spcBef>
        <a:spcAft>
          <a:spcPts val="400"/>
        </a:spcAft>
        <a:buClr>
          <a:schemeClr val="accent1"/>
        </a:buClr>
        <a:buSzPct val="100000"/>
        <a:buFont typeface="Calibri" panose="020F0502020204030204" pitchFamily="34" charset="0"/>
        <a:buChar char=" "/>
        <a:defRPr sz="4000" kern="1200">
          <a:solidFill>
            <a:schemeClr val="tx1">
              <a:lumMod val="75000"/>
              <a:lumOff val="25000"/>
            </a:schemeClr>
          </a:solidFill>
          <a:latin typeface="+mn-lt"/>
          <a:ea typeface="+mn-ea"/>
          <a:cs typeface="+mn-cs"/>
        </a:defRPr>
      </a:lvl1pPr>
      <a:lvl2pPr marL="768096" indent="-365760" algn="l" defTabSz="1828800" rtl="0" eaLnBrk="1" latinLnBrk="0" hangingPunct="1">
        <a:lnSpc>
          <a:spcPct val="90000"/>
        </a:lnSpc>
        <a:spcBef>
          <a:spcPts val="400"/>
        </a:spcBef>
        <a:spcAft>
          <a:spcPts val="800"/>
        </a:spcAft>
        <a:buClr>
          <a:schemeClr val="accent1"/>
        </a:buClr>
        <a:buFont typeface="Calibri" pitchFamily="34" charset="0"/>
        <a:buChar char="◦"/>
        <a:defRPr sz="3600" kern="1200">
          <a:solidFill>
            <a:schemeClr val="tx1">
              <a:lumMod val="75000"/>
              <a:lumOff val="25000"/>
            </a:schemeClr>
          </a:solidFill>
          <a:latin typeface="+mn-lt"/>
          <a:ea typeface="+mn-ea"/>
          <a:cs typeface="+mn-cs"/>
        </a:defRPr>
      </a:lvl2pPr>
      <a:lvl3pPr marL="1133856" indent="-365760" algn="l" defTabSz="1828800" rtl="0" eaLnBrk="1" latinLnBrk="0" hangingPunct="1">
        <a:lnSpc>
          <a:spcPct val="90000"/>
        </a:lnSpc>
        <a:spcBef>
          <a:spcPts val="400"/>
        </a:spcBef>
        <a:spcAft>
          <a:spcPts val="800"/>
        </a:spcAft>
        <a:buClr>
          <a:schemeClr val="accent1"/>
        </a:buClr>
        <a:buFont typeface="Calibri" pitchFamily="34" charset="0"/>
        <a:buChar char="◦"/>
        <a:defRPr sz="2800" kern="1200">
          <a:solidFill>
            <a:schemeClr val="tx1">
              <a:lumMod val="75000"/>
              <a:lumOff val="25000"/>
            </a:schemeClr>
          </a:solidFill>
          <a:latin typeface="+mn-lt"/>
          <a:ea typeface="+mn-ea"/>
          <a:cs typeface="+mn-cs"/>
        </a:defRPr>
      </a:lvl3pPr>
      <a:lvl4pPr marL="1499616" indent="-365760" algn="l" defTabSz="1828800" rtl="0" eaLnBrk="1" latinLnBrk="0" hangingPunct="1">
        <a:lnSpc>
          <a:spcPct val="90000"/>
        </a:lnSpc>
        <a:spcBef>
          <a:spcPts val="400"/>
        </a:spcBef>
        <a:spcAft>
          <a:spcPts val="800"/>
        </a:spcAft>
        <a:buClr>
          <a:schemeClr val="accent1"/>
        </a:buClr>
        <a:buFont typeface="Calibri" pitchFamily="34" charset="0"/>
        <a:buChar char="◦"/>
        <a:defRPr sz="2800" kern="1200">
          <a:solidFill>
            <a:schemeClr val="tx1">
              <a:lumMod val="75000"/>
              <a:lumOff val="25000"/>
            </a:schemeClr>
          </a:solidFill>
          <a:latin typeface="+mn-lt"/>
          <a:ea typeface="+mn-ea"/>
          <a:cs typeface="+mn-cs"/>
        </a:defRPr>
      </a:lvl4pPr>
      <a:lvl5pPr marL="1865376" indent="-365760" algn="l" defTabSz="1828800" rtl="0" eaLnBrk="1" latinLnBrk="0" hangingPunct="1">
        <a:lnSpc>
          <a:spcPct val="90000"/>
        </a:lnSpc>
        <a:spcBef>
          <a:spcPts val="400"/>
        </a:spcBef>
        <a:spcAft>
          <a:spcPts val="800"/>
        </a:spcAft>
        <a:buClr>
          <a:schemeClr val="accent1"/>
        </a:buClr>
        <a:buFont typeface="Calibri" pitchFamily="34" charset="0"/>
        <a:buChar char="◦"/>
        <a:defRPr sz="2800" kern="1200">
          <a:solidFill>
            <a:schemeClr val="tx1">
              <a:lumMod val="75000"/>
              <a:lumOff val="25000"/>
            </a:schemeClr>
          </a:solidFill>
          <a:latin typeface="+mn-lt"/>
          <a:ea typeface="+mn-ea"/>
          <a:cs typeface="+mn-cs"/>
        </a:defRPr>
      </a:lvl5pPr>
      <a:lvl6pPr marL="2200000" indent="-457200" algn="l" defTabSz="1828800" rtl="0" eaLnBrk="1" latinLnBrk="0" hangingPunct="1">
        <a:lnSpc>
          <a:spcPct val="90000"/>
        </a:lnSpc>
        <a:spcBef>
          <a:spcPts val="400"/>
        </a:spcBef>
        <a:spcAft>
          <a:spcPts val="800"/>
        </a:spcAft>
        <a:buClr>
          <a:schemeClr val="accent1"/>
        </a:buClr>
        <a:buFont typeface="Calibri" pitchFamily="34" charset="0"/>
        <a:buChar char="◦"/>
        <a:defRPr sz="2800" kern="1200">
          <a:solidFill>
            <a:schemeClr val="tx1">
              <a:lumMod val="75000"/>
              <a:lumOff val="25000"/>
            </a:schemeClr>
          </a:solidFill>
          <a:latin typeface="+mn-lt"/>
          <a:ea typeface="+mn-ea"/>
          <a:cs typeface="+mn-cs"/>
        </a:defRPr>
      </a:lvl6pPr>
      <a:lvl7pPr marL="2600000" indent="-457200" algn="l" defTabSz="1828800" rtl="0" eaLnBrk="1" latinLnBrk="0" hangingPunct="1">
        <a:lnSpc>
          <a:spcPct val="90000"/>
        </a:lnSpc>
        <a:spcBef>
          <a:spcPts val="400"/>
        </a:spcBef>
        <a:spcAft>
          <a:spcPts val="800"/>
        </a:spcAft>
        <a:buClr>
          <a:schemeClr val="accent1"/>
        </a:buClr>
        <a:buFont typeface="Calibri" pitchFamily="34" charset="0"/>
        <a:buChar char="◦"/>
        <a:defRPr sz="2800" kern="1200">
          <a:solidFill>
            <a:schemeClr val="tx1">
              <a:lumMod val="75000"/>
              <a:lumOff val="25000"/>
            </a:schemeClr>
          </a:solidFill>
          <a:latin typeface="+mn-lt"/>
          <a:ea typeface="+mn-ea"/>
          <a:cs typeface="+mn-cs"/>
        </a:defRPr>
      </a:lvl7pPr>
      <a:lvl8pPr marL="3000000" indent="-457200" algn="l" defTabSz="1828800" rtl="0" eaLnBrk="1" latinLnBrk="0" hangingPunct="1">
        <a:lnSpc>
          <a:spcPct val="90000"/>
        </a:lnSpc>
        <a:spcBef>
          <a:spcPts val="400"/>
        </a:spcBef>
        <a:spcAft>
          <a:spcPts val="800"/>
        </a:spcAft>
        <a:buClr>
          <a:schemeClr val="accent1"/>
        </a:buClr>
        <a:buFont typeface="Calibri" pitchFamily="34" charset="0"/>
        <a:buChar char="◦"/>
        <a:defRPr sz="2800" kern="1200">
          <a:solidFill>
            <a:schemeClr val="tx1">
              <a:lumMod val="75000"/>
              <a:lumOff val="25000"/>
            </a:schemeClr>
          </a:solidFill>
          <a:latin typeface="+mn-lt"/>
          <a:ea typeface="+mn-ea"/>
          <a:cs typeface="+mn-cs"/>
        </a:defRPr>
      </a:lvl8pPr>
      <a:lvl9pPr marL="3400000" indent="-457200" algn="l" defTabSz="1828800" rtl="0" eaLnBrk="1" latinLnBrk="0" hangingPunct="1">
        <a:lnSpc>
          <a:spcPct val="90000"/>
        </a:lnSpc>
        <a:spcBef>
          <a:spcPts val="400"/>
        </a:spcBef>
        <a:spcAft>
          <a:spcPts val="800"/>
        </a:spcAft>
        <a:buClr>
          <a:schemeClr val="accent1"/>
        </a:buClr>
        <a:buFont typeface="Calibri" pitchFamily="34" charset="0"/>
        <a:buChar char="◦"/>
        <a:defRPr sz="2800" kern="1200">
          <a:solidFill>
            <a:schemeClr val="tx1">
              <a:lumMod val="75000"/>
              <a:lumOff val="25000"/>
            </a:schemeClr>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www.kaggle.com/mlg-ulb/creditcardfraud"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Credit Card Fraud Detection"/>
          <p:cNvSpPr txBox="1">
            <a:spLocks noGrp="1"/>
          </p:cNvSpPr>
          <p:nvPr>
            <p:ph type="ctrTitle"/>
          </p:nvPr>
        </p:nvSpPr>
        <p:spPr>
          <a:xfrm>
            <a:off x="4384255" y="1342226"/>
            <a:ext cx="14565631" cy="1829953"/>
          </a:xfrm>
          <a:prstGeom prst="rect">
            <a:avLst/>
          </a:prstGeom>
        </p:spPr>
        <p:txBody>
          <a:bodyPr>
            <a:normAutofit/>
          </a:bodyPr>
          <a:lstStyle>
            <a:lvl1pPr defTabSz="445769">
              <a:defRPr sz="5700"/>
            </a:lvl1pPr>
          </a:lstStyle>
          <a:p>
            <a:pPr algn="ctr"/>
            <a:r>
              <a:rPr lang="en-IN" sz="7200" b="1" dirty="0">
                <a:latin typeface="Bahnschrift" panose="020B0502040204020203" pitchFamily="34" charset="0"/>
              </a:rPr>
              <a:t>CREDIT CARD FRAUD DETECTION</a:t>
            </a:r>
          </a:p>
        </p:txBody>
      </p:sp>
      <p:sp>
        <p:nvSpPr>
          <p:cNvPr id="120" name="Submitted  To…"/>
          <p:cNvSpPr txBox="1">
            <a:spLocks noGrp="1"/>
          </p:cNvSpPr>
          <p:nvPr>
            <p:ph type="subTitle" idx="1"/>
          </p:nvPr>
        </p:nvSpPr>
        <p:spPr>
          <a:xfrm>
            <a:off x="-1913468" y="8890000"/>
            <a:ext cx="10397067" cy="3149600"/>
          </a:xfrm>
          <a:prstGeom prst="rect">
            <a:avLst/>
          </a:prstGeom>
        </p:spPr>
        <p:txBody>
          <a:bodyPr>
            <a:normAutofit/>
          </a:bodyPr>
          <a:lstStyle/>
          <a:p>
            <a:pPr lvl="3" defTabSz="536575">
              <a:defRPr sz="2300">
                <a:solidFill>
                  <a:srgbClr val="A51908"/>
                </a:solidFill>
              </a:defRPr>
            </a:pPr>
            <a:r>
              <a:rPr sz="5400" dirty="0">
                <a:solidFill>
                  <a:srgbClr val="00B050"/>
                </a:solidFill>
              </a:rPr>
              <a:t>Submitted  To</a:t>
            </a:r>
            <a:r>
              <a:rPr lang="en-IN" sz="5400" dirty="0">
                <a:solidFill>
                  <a:srgbClr val="00B050"/>
                </a:solidFill>
              </a:rPr>
              <a:t>:</a:t>
            </a:r>
          </a:p>
          <a:p>
            <a:pPr lvl="3" defTabSz="536575">
              <a:defRPr sz="2300">
                <a:solidFill>
                  <a:srgbClr val="41AE3C"/>
                </a:solidFill>
              </a:defRPr>
            </a:pPr>
            <a:r>
              <a:rPr lang="en-IN" sz="5400" dirty="0">
                <a:solidFill>
                  <a:schemeClr val="accent2"/>
                </a:solidFill>
              </a:rPr>
              <a:t>      Mr. Sanjay Madan</a:t>
            </a:r>
          </a:p>
        </p:txBody>
      </p:sp>
      <p:sp>
        <p:nvSpPr>
          <p:cNvPr id="121" name="Submitted By…"/>
          <p:cNvSpPr txBox="1"/>
          <p:nvPr/>
        </p:nvSpPr>
        <p:spPr>
          <a:xfrm>
            <a:off x="16934064" y="8890000"/>
            <a:ext cx="8294404" cy="2503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defRPr sz="3600" b="0">
                <a:solidFill>
                  <a:srgbClr val="276115"/>
                </a:solidFill>
                <a:latin typeface="Zapfino"/>
                <a:ea typeface="Zapfino"/>
                <a:cs typeface="Zapfino"/>
                <a:sym typeface="Zapfino"/>
              </a:defRPr>
            </a:pPr>
            <a:r>
              <a:rPr sz="5400" dirty="0">
                <a:solidFill>
                  <a:srgbClr val="00B050"/>
                </a:solidFill>
              </a:rPr>
              <a:t>Submitted By</a:t>
            </a:r>
            <a:r>
              <a:rPr lang="en-IN" sz="5400" dirty="0">
                <a:solidFill>
                  <a:srgbClr val="00B050"/>
                </a:solidFill>
              </a:rPr>
              <a:t>:</a:t>
            </a:r>
            <a:endParaRPr sz="5400" dirty="0">
              <a:solidFill>
                <a:srgbClr val="00B050"/>
              </a:solidFill>
            </a:endParaRPr>
          </a:p>
          <a:p>
            <a:pPr>
              <a:defRPr sz="3600" b="0">
                <a:solidFill>
                  <a:srgbClr val="B46040"/>
                </a:solidFill>
                <a:latin typeface="Zapfino"/>
                <a:ea typeface="Zapfino"/>
                <a:cs typeface="Zapfino"/>
                <a:sym typeface="Zapfino"/>
              </a:defRPr>
            </a:pPr>
            <a:r>
              <a:rPr lang="en-IN" sz="4800" b="1" dirty="0" err="1">
                <a:sym typeface="Zapfino"/>
              </a:rPr>
              <a:t>Arpit</a:t>
            </a:r>
            <a:r>
              <a:rPr lang="en-IN" sz="4800" b="1" dirty="0">
                <a:sym typeface="Zapfino"/>
              </a:rPr>
              <a:t> </a:t>
            </a:r>
            <a:r>
              <a:rPr lang="en-IN" sz="4800" b="1" dirty="0" err="1" smtClean="0">
                <a:sym typeface="Zapfino"/>
              </a:rPr>
              <a:t>shrivastav</a:t>
            </a:r>
            <a:endParaRPr lang="en-IN" sz="4800" b="1" dirty="0" smtClean="0">
              <a:sym typeface="Zapfino"/>
            </a:endParaRPr>
          </a:p>
          <a:p>
            <a:pPr>
              <a:defRPr sz="3600" b="0">
                <a:solidFill>
                  <a:srgbClr val="B46040"/>
                </a:solidFill>
                <a:latin typeface="Zapfino"/>
                <a:ea typeface="Zapfino"/>
                <a:cs typeface="Zapfino"/>
                <a:sym typeface="Zapfino"/>
              </a:defRPr>
            </a:pPr>
            <a:r>
              <a:rPr lang="en-IN" sz="5400" dirty="0" err="1" smtClean="0">
                <a:solidFill>
                  <a:schemeClr val="accent2"/>
                </a:solidFill>
              </a:rPr>
              <a:t>Shubham</a:t>
            </a:r>
            <a:endParaRPr sz="5400" dirty="0">
              <a:solidFill>
                <a:schemeClr val="accent2"/>
              </a:solidFill>
            </a:endParaRPr>
          </a:p>
        </p:txBody>
      </p:sp>
      <p:pic>
        <p:nvPicPr>
          <p:cNvPr id="5" name="Picture 4">
            <a:extLst>
              <a:ext uri="{FF2B5EF4-FFF2-40B4-BE49-F238E27FC236}">
                <a16:creationId xmlns:a16="http://schemas.microsoft.com/office/drawing/2014/main" xmlns="" id="{19D6CC87-5F1C-72E6-4A1B-39496E471386}"/>
              </a:ext>
            </a:extLst>
          </p:cNvPr>
          <p:cNvPicPr>
            <a:picLocks noChangeAspect="1"/>
          </p:cNvPicPr>
          <p:nvPr/>
        </p:nvPicPr>
        <p:blipFill>
          <a:blip r:embed="rId3">
            <a:alphaModFix/>
            <a:extLst>
              <a:ext uri="{28A0092B-C50C-407E-A947-70E740481C1C}">
                <a14:useLocalDpi xmlns:a14="http://schemas.microsoft.com/office/drawing/2010/main" val="0"/>
              </a:ext>
            </a:extLst>
          </a:blip>
          <a:srcRect/>
          <a:stretch>
            <a:fillRect/>
          </a:stretch>
        </p:blipFill>
        <p:spPr bwMode="auto">
          <a:xfrm>
            <a:off x="9546856" y="4389120"/>
            <a:ext cx="4433455" cy="4234669"/>
          </a:xfrm>
          <a:prstGeom prst="rect">
            <a:avLst/>
          </a:prstGeom>
          <a:noFill/>
          <a:effectLst>
            <a:glow>
              <a:schemeClr val="accent4">
                <a:satMod val="175000"/>
                <a:alpha val="40000"/>
              </a:schemeClr>
            </a:glow>
            <a:softEdge rad="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Algorithms Used"/>
          <p:cNvSpPr txBox="1"/>
          <p:nvPr/>
        </p:nvSpPr>
        <p:spPr>
          <a:xfrm>
            <a:off x="6781194" y="885650"/>
            <a:ext cx="9191170" cy="12105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7200" b="0">
                <a:solidFill>
                  <a:srgbClr val="A43C27"/>
                </a:solidFill>
                <a:latin typeface="Arial Rounded MT Bold"/>
                <a:ea typeface="Arial Rounded MT Bold"/>
                <a:cs typeface="Arial Rounded MT Bold"/>
                <a:sym typeface="Arial Rounded MT Bold"/>
              </a:defRPr>
            </a:lvl1pPr>
          </a:lstStyle>
          <a:p>
            <a:r>
              <a:rPr lang="en-IN" dirty="0"/>
              <a:t>ALGORITHMS USED</a:t>
            </a:r>
          </a:p>
        </p:txBody>
      </p:sp>
      <p:sp>
        <p:nvSpPr>
          <p:cNvPr id="167" name="ML Algorithms"/>
          <p:cNvSpPr txBox="1"/>
          <p:nvPr/>
        </p:nvSpPr>
        <p:spPr>
          <a:xfrm>
            <a:off x="9341427" y="2506425"/>
            <a:ext cx="3799108" cy="929048"/>
          </a:xfrm>
          <a:prstGeom prst="rect">
            <a:avLst/>
          </a:prstGeom>
          <a:gradFill>
            <a:gsLst>
              <a:gs pos="0">
                <a:srgbClr val="E36652"/>
              </a:gs>
              <a:gs pos="100000">
                <a:schemeClr val="accent5">
                  <a:hueOff val="-144524"/>
                  <a:satOff val="44776"/>
                  <a:lumOff val="23744"/>
                </a:schemeClr>
              </a:gs>
            </a:gsLst>
            <a:lin ang="16200000"/>
          </a:gradFill>
          <a:ln>
            <a:solidFill>
              <a:srgbClr val="D06D5E"/>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4500" b="0">
                <a:solidFill>
                  <a:srgbClr val="212121"/>
                </a:solidFill>
                <a:latin typeface="Chalkboard SE Regular"/>
                <a:ea typeface="Chalkboard SE Regular"/>
                <a:cs typeface="Chalkboard SE Regular"/>
                <a:sym typeface="Chalkboard SE Regular"/>
              </a:defRPr>
            </a:lvl1pPr>
          </a:lstStyle>
          <a:p>
            <a:r>
              <a:rPr dirty="0"/>
              <a:t>ML Algorithms</a:t>
            </a:r>
          </a:p>
        </p:txBody>
      </p:sp>
      <p:sp>
        <p:nvSpPr>
          <p:cNvPr id="168" name="UnSupervised Algorithm"/>
          <p:cNvSpPr txBox="1"/>
          <p:nvPr/>
        </p:nvSpPr>
        <p:spPr>
          <a:xfrm>
            <a:off x="15305708" y="5447006"/>
            <a:ext cx="7638493" cy="872034"/>
          </a:xfrm>
          <a:prstGeom prst="rect">
            <a:avLst/>
          </a:prstGeom>
          <a:solidFill>
            <a:schemeClr val="bg2"/>
          </a:solidFill>
          <a:ln w="12700">
            <a:solidFill>
              <a:schemeClr val="bg2">
                <a:lumMod val="50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a:defRPr sz="5000" b="0">
                <a:solidFill>
                  <a:srgbClr val="000000"/>
                </a:solidFill>
                <a:latin typeface="Arial Rounded MT Bold"/>
                <a:ea typeface="Arial Rounded MT Bold"/>
                <a:cs typeface="Arial Rounded MT Bold"/>
                <a:sym typeface="Arial Rounded MT Bold"/>
              </a:defRPr>
            </a:lvl1pPr>
          </a:lstStyle>
          <a:p>
            <a:r>
              <a:rPr dirty="0" err="1"/>
              <a:t>UnSupervised</a:t>
            </a:r>
            <a:r>
              <a:rPr dirty="0"/>
              <a:t> Algorithm</a:t>
            </a:r>
          </a:p>
        </p:txBody>
      </p:sp>
      <p:sp>
        <p:nvSpPr>
          <p:cNvPr id="169" name="Random Isolation Forest Algorithm"/>
          <p:cNvSpPr txBox="1"/>
          <p:nvPr/>
        </p:nvSpPr>
        <p:spPr>
          <a:xfrm>
            <a:off x="4487740" y="7496313"/>
            <a:ext cx="3199197" cy="1487587"/>
          </a:xfrm>
          <a:prstGeom prst="rect">
            <a:avLst/>
          </a:prstGeom>
          <a:solidFill>
            <a:schemeClr val="accent5"/>
          </a:solidFill>
          <a:ln w="25400">
            <a:solidFill>
              <a:srgbClr val="7E7E4D"/>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a:defRPr sz="4500" b="0">
                <a:solidFill>
                  <a:srgbClr val="000000"/>
                </a:solidFill>
                <a:latin typeface="Didot"/>
                <a:ea typeface="Didot"/>
                <a:cs typeface="Didot"/>
                <a:sym typeface="Didot"/>
              </a:defRPr>
            </a:lvl1pPr>
          </a:lstStyle>
          <a:p>
            <a:r>
              <a:rPr lang="en-IN" dirty="0"/>
              <a:t>Logistic Regression</a:t>
            </a:r>
            <a:endParaRPr dirty="0"/>
          </a:p>
        </p:txBody>
      </p:sp>
      <p:sp>
        <p:nvSpPr>
          <p:cNvPr id="170" name="Local outlier Factor"/>
          <p:cNvSpPr txBox="1"/>
          <p:nvPr/>
        </p:nvSpPr>
        <p:spPr>
          <a:xfrm>
            <a:off x="12548669" y="7525996"/>
            <a:ext cx="2802948" cy="1487587"/>
          </a:xfrm>
          <a:prstGeom prst="rect">
            <a:avLst/>
          </a:prstGeom>
          <a:solidFill>
            <a:schemeClr val="accent5"/>
          </a:solidFill>
          <a:ln>
            <a:solidFill>
              <a:srgbClr val="D06D5E"/>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a:defRPr sz="4500" b="0">
                <a:solidFill>
                  <a:srgbClr val="000000"/>
                </a:solidFill>
                <a:latin typeface="Didot"/>
                <a:ea typeface="Didot"/>
                <a:cs typeface="Didot"/>
                <a:sym typeface="Didot"/>
              </a:defRPr>
            </a:lvl1pPr>
          </a:lstStyle>
          <a:p>
            <a:r>
              <a:rPr lang="en-IN" dirty="0"/>
              <a:t>Decision Tree</a:t>
            </a:r>
            <a:endParaRPr dirty="0"/>
          </a:p>
        </p:txBody>
      </p:sp>
      <p:sp>
        <p:nvSpPr>
          <p:cNvPr id="171" name="Support Vector Machine"/>
          <p:cNvSpPr txBox="1"/>
          <p:nvPr/>
        </p:nvSpPr>
        <p:spPr>
          <a:xfrm>
            <a:off x="285628" y="7474702"/>
            <a:ext cx="3912919" cy="1487587"/>
          </a:xfrm>
          <a:prstGeom prst="rect">
            <a:avLst/>
          </a:prstGeom>
          <a:solidFill>
            <a:schemeClr val="accent5"/>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a:defRPr sz="5000" b="0">
                <a:solidFill>
                  <a:srgbClr val="000000"/>
                </a:solidFill>
                <a:latin typeface="Arial Rounded MT Bold"/>
                <a:ea typeface="Arial Rounded MT Bold"/>
                <a:cs typeface="Arial Rounded MT Bold"/>
                <a:sym typeface="Arial Rounded MT Bold"/>
              </a:defRPr>
            </a:lvl1pPr>
          </a:lstStyle>
          <a:p>
            <a:r>
              <a:rPr lang="en-IN" sz="4500" dirty="0">
                <a:latin typeface="Didot"/>
              </a:rPr>
              <a:t>Support Vector Machine</a:t>
            </a:r>
            <a:endParaRPr sz="4500" dirty="0">
              <a:latin typeface="Didot"/>
            </a:endParaRPr>
          </a:p>
        </p:txBody>
      </p:sp>
      <p:sp>
        <p:nvSpPr>
          <p:cNvPr id="172" name="Line"/>
          <p:cNvSpPr/>
          <p:nvPr/>
        </p:nvSpPr>
        <p:spPr>
          <a:xfrm>
            <a:off x="11029949" y="3411562"/>
            <a:ext cx="1" cy="1102604"/>
          </a:xfrm>
          <a:prstGeom prst="line">
            <a:avLst/>
          </a:prstGeom>
          <a:ln w="114300">
            <a:solidFill>
              <a:srgbClr val="000000"/>
            </a:solidFill>
            <a:miter lim="400000"/>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173" name="Line"/>
          <p:cNvSpPr/>
          <p:nvPr/>
        </p:nvSpPr>
        <p:spPr>
          <a:xfrm flipH="1" flipV="1">
            <a:off x="2273615" y="6819170"/>
            <a:ext cx="11488054" cy="8315"/>
          </a:xfrm>
          <a:prstGeom prst="line">
            <a:avLst/>
          </a:prstGeom>
          <a:ln w="114300">
            <a:solidFill>
              <a:srgbClr val="000000"/>
            </a:solidFill>
            <a:miter lim="400000"/>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174" name="Line"/>
          <p:cNvSpPr/>
          <p:nvPr/>
        </p:nvSpPr>
        <p:spPr>
          <a:xfrm>
            <a:off x="19124955" y="4545610"/>
            <a:ext cx="0" cy="866886"/>
          </a:xfrm>
          <a:prstGeom prst="line">
            <a:avLst/>
          </a:prstGeom>
          <a:ln w="101600">
            <a:solidFill>
              <a:srgbClr val="000000"/>
            </a:solidFill>
            <a:miter lim="400000"/>
            <a:tailEnd type="arrow"/>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176" name="Line"/>
          <p:cNvSpPr/>
          <p:nvPr/>
        </p:nvSpPr>
        <p:spPr>
          <a:xfrm flipH="1" flipV="1">
            <a:off x="7481287" y="4541495"/>
            <a:ext cx="11673815" cy="8314"/>
          </a:xfrm>
          <a:prstGeom prst="line">
            <a:avLst/>
          </a:prstGeom>
          <a:ln w="114300">
            <a:solidFill>
              <a:srgbClr val="000000"/>
            </a:solidFill>
            <a:miter lim="400000"/>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177" name="Line"/>
          <p:cNvSpPr/>
          <p:nvPr/>
        </p:nvSpPr>
        <p:spPr>
          <a:xfrm>
            <a:off x="19188968" y="6270657"/>
            <a:ext cx="2" cy="1237313"/>
          </a:xfrm>
          <a:prstGeom prst="line">
            <a:avLst/>
          </a:prstGeom>
          <a:ln w="88900">
            <a:solidFill>
              <a:srgbClr val="000000"/>
            </a:solidFill>
            <a:miter lim="400000"/>
            <a:tailEnd type="arrow"/>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179" name="Line"/>
          <p:cNvSpPr/>
          <p:nvPr/>
        </p:nvSpPr>
        <p:spPr>
          <a:xfrm>
            <a:off x="13692051" y="6831652"/>
            <a:ext cx="0" cy="674103"/>
          </a:xfrm>
          <a:prstGeom prst="line">
            <a:avLst/>
          </a:prstGeom>
          <a:ln w="88900">
            <a:solidFill>
              <a:srgbClr val="000000"/>
            </a:solidFill>
            <a:miter lim="400000"/>
            <a:tailEnd type="arrow"/>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181" name="Line"/>
          <p:cNvSpPr/>
          <p:nvPr/>
        </p:nvSpPr>
        <p:spPr>
          <a:xfrm>
            <a:off x="7535950" y="4514166"/>
            <a:ext cx="1" cy="849884"/>
          </a:xfrm>
          <a:prstGeom prst="line">
            <a:avLst/>
          </a:prstGeom>
          <a:ln w="101600">
            <a:solidFill>
              <a:srgbClr val="000000"/>
            </a:solidFill>
            <a:miter lim="400000"/>
            <a:tailEnd type="arrow"/>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182" name="Supervised Algorithm"/>
          <p:cNvSpPr txBox="1"/>
          <p:nvPr/>
        </p:nvSpPr>
        <p:spPr>
          <a:xfrm>
            <a:off x="4272733" y="5350099"/>
            <a:ext cx="6828408" cy="872034"/>
          </a:xfrm>
          <a:prstGeom prst="rect">
            <a:avLst/>
          </a:prstGeom>
          <a:solidFill>
            <a:schemeClr val="bg2"/>
          </a:solidFill>
          <a:ln w="12700">
            <a:solidFill>
              <a:schemeClr val="bg2">
                <a:lumMod val="50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5000" b="0">
                <a:solidFill>
                  <a:srgbClr val="000000"/>
                </a:solidFill>
                <a:latin typeface="Arial Rounded MT Bold"/>
                <a:ea typeface="Arial Rounded MT Bold"/>
                <a:cs typeface="Arial Rounded MT Bold"/>
                <a:sym typeface="Arial Rounded MT Bold"/>
              </a:defRPr>
            </a:lvl1pPr>
          </a:lstStyle>
          <a:p>
            <a:r>
              <a:rPr lang="en-IN" dirty="0"/>
              <a:t>Supervised Algorithm</a:t>
            </a:r>
          </a:p>
        </p:txBody>
      </p:sp>
      <p:sp>
        <p:nvSpPr>
          <p:cNvPr id="18" name="Random Isolation Forest Algorithm">
            <a:extLst>
              <a:ext uri="{FF2B5EF4-FFF2-40B4-BE49-F238E27FC236}">
                <a16:creationId xmlns:a16="http://schemas.microsoft.com/office/drawing/2014/main" xmlns="" id="{D7AAB82E-9318-7D7C-8936-E7DD6E1D4587}"/>
              </a:ext>
            </a:extLst>
          </p:cNvPr>
          <p:cNvSpPr txBox="1"/>
          <p:nvPr/>
        </p:nvSpPr>
        <p:spPr>
          <a:xfrm>
            <a:off x="8058773" y="7525996"/>
            <a:ext cx="4133227" cy="1487587"/>
          </a:xfrm>
          <a:prstGeom prst="rect">
            <a:avLst/>
          </a:prstGeom>
          <a:solidFill>
            <a:schemeClr val="accent5"/>
          </a:solidFill>
          <a:ln w="25400">
            <a:solidFill>
              <a:srgbClr val="7E7E4D"/>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a:defRPr sz="4500" b="0">
                <a:solidFill>
                  <a:srgbClr val="000000"/>
                </a:solidFill>
                <a:latin typeface="Didot"/>
                <a:ea typeface="Didot"/>
                <a:cs typeface="Didot"/>
                <a:sym typeface="Didot"/>
              </a:defRPr>
            </a:lvl1pPr>
          </a:lstStyle>
          <a:p>
            <a:r>
              <a:rPr dirty="0"/>
              <a:t>Random Forest Algorithm</a:t>
            </a:r>
          </a:p>
        </p:txBody>
      </p:sp>
      <p:sp>
        <p:nvSpPr>
          <p:cNvPr id="19" name="Random Isolation Forest Algorithm">
            <a:extLst>
              <a:ext uri="{FF2B5EF4-FFF2-40B4-BE49-F238E27FC236}">
                <a16:creationId xmlns:a16="http://schemas.microsoft.com/office/drawing/2014/main" xmlns="" id="{47B31667-0B18-0AED-0A13-77E693302AB5}"/>
              </a:ext>
            </a:extLst>
          </p:cNvPr>
          <p:cNvSpPr txBox="1"/>
          <p:nvPr/>
        </p:nvSpPr>
        <p:spPr>
          <a:xfrm>
            <a:off x="17152884" y="7579141"/>
            <a:ext cx="4715268" cy="1487587"/>
          </a:xfrm>
          <a:prstGeom prst="rect">
            <a:avLst/>
          </a:prstGeom>
          <a:solidFill>
            <a:schemeClr val="accent5"/>
          </a:solidFill>
          <a:ln w="25400">
            <a:solidFill>
              <a:srgbClr val="7E7E4D"/>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a:defRPr sz="4500" b="0">
                <a:solidFill>
                  <a:srgbClr val="000000"/>
                </a:solidFill>
                <a:latin typeface="Didot"/>
                <a:ea typeface="Didot"/>
                <a:cs typeface="Didot"/>
                <a:sym typeface="Didot"/>
              </a:defRPr>
            </a:lvl1pPr>
          </a:lstStyle>
          <a:p>
            <a:r>
              <a:rPr lang="en-IN" dirty="0"/>
              <a:t>K-Nearest Neighbour</a:t>
            </a:r>
            <a:endParaRPr dirty="0"/>
          </a:p>
        </p:txBody>
      </p:sp>
      <p:sp>
        <p:nvSpPr>
          <p:cNvPr id="20" name="Line">
            <a:extLst>
              <a:ext uri="{FF2B5EF4-FFF2-40B4-BE49-F238E27FC236}">
                <a16:creationId xmlns:a16="http://schemas.microsoft.com/office/drawing/2014/main" xmlns="" id="{014B6C67-0E7A-1A94-E610-2B6FEB3A79AD}"/>
              </a:ext>
            </a:extLst>
          </p:cNvPr>
          <p:cNvSpPr/>
          <p:nvPr/>
        </p:nvSpPr>
        <p:spPr>
          <a:xfrm>
            <a:off x="2311718" y="6800121"/>
            <a:ext cx="0" cy="674103"/>
          </a:xfrm>
          <a:prstGeom prst="line">
            <a:avLst/>
          </a:prstGeom>
          <a:ln w="88900">
            <a:solidFill>
              <a:srgbClr val="000000"/>
            </a:solidFill>
            <a:miter lim="400000"/>
            <a:tailEnd type="arrow"/>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21" name="Line">
            <a:extLst>
              <a:ext uri="{FF2B5EF4-FFF2-40B4-BE49-F238E27FC236}">
                <a16:creationId xmlns:a16="http://schemas.microsoft.com/office/drawing/2014/main" xmlns="" id="{79147A5C-F831-E700-7949-A4FA4D4DA808}"/>
              </a:ext>
            </a:extLst>
          </p:cNvPr>
          <p:cNvSpPr/>
          <p:nvPr/>
        </p:nvSpPr>
        <p:spPr>
          <a:xfrm>
            <a:off x="6125925" y="6870409"/>
            <a:ext cx="0" cy="674103"/>
          </a:xfrm>
          <a:prstGeom prst="line">
            <a:avLst/>
          </a:prstGeom>
          <a:ln w="88900">
            <a:solidFill>
              <a:srgbClr val="000000"/>
            </a:solidFill>
            <a:miter lim="400000"/>
            <a:tailEnd type="arrow"/>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22" name="Line">
            <a:extLst>
              <a:ext uri="{FF2B5EF4-FFF2-40B4-BE49-F238E27FC236}">
                <a16:creationId xmlns:a16="http://schemas.microsoft.com/office/drawing/2014/main" xmlns="" id="{95EDA017-8E2C-10BC-CA09-7F94D60D4F0E}"/>
              </a:ext>
            </a:extLst>
          </p:cNvPr>
          <p:cNvSpPr/>
          <p:nvPr/>
        </p:nvSpPr>
        <p:spPr>
          <a:xfrm>
            <a:off x="10351079" y="6870409"/>
            <a:ext cx="0" cy="674103"/>
          </a:xfrm>
          <a:prstGeom prst="line">
            <a:avLst/>
          </a:prstGeom>
          <a:ln w="88900">
            <a:solidFill>
              <a:srgbClr val="000000"/>
            </a:solidFill>
            <a:miter lim="400000"/>
            <a:tailEnd type="arrow"/>
          </a:ln>
        </p:spPr>
        <p:txBody>
          <a:bodyPr lIns="45718" tIns="45718" rIns="45718" bIns="45718"/>
          <a:lstStyle/>
          <a:p>
            <a:pPr algn="ctr">
              <a:defRPr sz="4500" b="0">
                <a:solidFill>
                  <a:srgbClr val="FF527A"/>
                </a:solidFill>
                <a:latin typeface="Didot"/>
                <a:ea typeface="Didot"/>
                <a:cs typeface="Didot"/>
                <a:sym typeface="Didot"/>
              </a:defRPr>
            </a:pPr>
            <a:endParaRPr/>
          </a:p>
        </p:txBody>
      </p:sp>
      <p:sp>
        <p:nvSpPr>
          <p:cNvPr id="23" name="Line">
            <a:extLst>
              <a:ext uri="{FF2B5EF4-FFF2-40B4-BE49-F238E27FC236}">
                <a16:creationId xmlns:a16="http://schemas.microsoft.com/office/drawing/2014/main" xmlns="" id="{CEDFF200-39EE-7F13-B1B8-99EAD404E232}"/>
              </a:ext>
            </a:extLst>
          </p:cNvPr>
          <p:cNvSpPr/>
          <p:nvPr/>
        </p:nvSpPr>
        <p:spPr>
          <a:xfrm flipH="1">
            <a:off x="7535950" y="6241297"/>
            <a:ext cx="2" cy="665788"/>
          </a:xfrm>
          <a:prstGeom prst="line">
            <a:avLst/>
          </a:prstGeom>
          <a:ln w="101600">
            <a:solidFill>
              <a:srgbClr val="000000"/>
            </a:solidFill>
            <a:miter lim="400000"/>
            <a:tailEnd type="arrow"/>
          </a:ln>
        </p:spPr>
        <p:txBody>
          <a:bodyPr lIns="45718" tIns="45718" rIns="45718" bIns="45718"/>
          <a:lstStyle/>
          <a:p>
            <a:pPr algn="ctr">
              <a:defRPr sz="4500" b="0">
                <a:solidFill>
                  <a:srgbClr val="FF527A"/>
                </a:solidFill>
                <a:latin typeface="Didot"/>
                <a:ea typeface="Didot"/>
                <a:cs typeface="Didot"/>
                <a:sym typeface="Didot"/>
              </a:defRPr>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51435EEC-76D7-9763-BF5B-7AACED6E8395}"/>
              </a:ext>
            </a:extLst>
          </p:cNvPr>
          <p:cNvSpPr txBox="1"/>
          <p:nvPr/>
        </p:nvSpPr>
        <p:spPr>
          <a:xfrm>
            <a:off x="8408367" y="175193"/>
            <a:ext cx="8286806" cy="1015663"/>
          </a:xfrm>
          <a:prstGeom prst="rect">
            <a:avLst/>
          </a:prstGeom>
          <a:noFill/>
        </p:spPr>
        <p:txBody>
          <a:bodyPr wrap="square" rtlCol="0">
            <a:spAutoFit/>
          </a:bodyPr>
          <a:lstStyle/>
          <a:p>
            <a:r>
              <a:rPr lang="en-IN" sz="6000" dirty="0"/>
              <a:t>COMPARISON TABLE </a:t>
            </a:r>
          </a:p>
        </p:txBody>
      </p:sp>
      <p:graphicFrame>
        <p:nvGraphicFramePr>
          <p:cNvPr id="4" name="Table 4">
            <a:extLst>
              <a:ext uri="{FF2B5EF4-FFF2-40B4-BE49-F238E27FC236}">
                <a16:creationId xmlns:a16="http://schemas.microsoft.com/office/drawing/2014/main" xmlns="" id="{4ABDE3AA-04E6-4112-93F0-BCCBB354BA10}"/>
              </a:ext>
            </a:extLst>
          </p:cNvPr>
          <p:cNvGraphicFramePr>
            <a:graphicFrameLocks noGrp="1"/>
          </p:cNvGraphicFramePr>
          <p:nvPr>
            <p:extLst>
              <p:ext uri="{D42A27DB-BD31-4B8C-83A1-F6EECF244321}">
                <p14:modId xmlns:p14="http://schemas.microsoft.com/office/powerpoint/2010/main" val="3860757641"/>
              </p:ext>
            </p:extLst>
          </p:nvPr>
        </p:nvGraphicFramePr>
        <p:xfrm>
          <a:off x="5183030" y="1700980"/>
          <a:ext cx="13475859" cy="10258680"/>
        </p:xfrm>
        <a:graphic>
          <a:graphicData uri="http://schemas.openxmlformats.org/drawingml/2006/table">
            <a:tbl>
              <a:tblPr firstRow="1" bandRow="1">
                <a:tableStyleId>{BC89EF96-8CEA-46FF-86C4-4CE0E7609802}</a:tableStyleId>
              </a:tblPr>
              <a:tblGrid>
                <a:gridCol w="5118418">
                  <a:extLst>
                    <a:ext uri="{9D8B030D-6E8A-4147-A177-3AD203B41FA5}">
                      <a16:colId xmlns:a16="http://schemas.microsoft.com/office/drawing/2014/main" xmlns="" val="2187177506"/>
                    </a:ext>
                  </a:extLst>
                </a:gridCol>
                <a:gridCol w="3091176">
                  <a:extLst>
                    <a:ext uri="{9D8B030D-6E8A-4147-A177-3AD203B41FA5}">
                      <a16:colId xmlns:a16="http://schemas.microsoft.com/office/drawing/2014/main" xmlns="" val="3191385801"/>
                    </a:ext>
                  </a:extLst>
                </a:gridCol>
                <a:gridCol w="2854314">
                  <a:extLst>
                    <a:ext uri="{9D8B030D-6E8A-4147-A177-3AD203B41FA5}">
                      <a16:colId xmlns:a16="http://schemas.microsoft.com/office/drawing/2014/main" xmlns="" val="3342001207"/>
                    </a:ext>
                  </a:extLst>
                </a:gridCol>
                <a:gridCol w="2411951">
                  <a:extLst>
                    <a:ext uri="{9D8B030D-6E8A-4147-A177-3AD203B41FA5}">
                      <a16:colId xmlns:a16="http://schemas.microsoft.com/office/drawing/2014/main" xmlns="" val="696000306"/>
                    </a:ext>
                  </a:extLst>
                </a:gridCol>
              </a:tblGrid>
              <a:tr h="1338680">
                <a:tc>
                  <a:txBody>
                    <a:bodyPr/>
                    <a:lstStyle/>
                    <a:p>
                      <a:pPr algn="l"/>
                      <a:r>
                        <a:rPr lang="en-IN" dirty="0">
                          <a:solidFill>
                            <a:schemeClr val="tx1"/>
                          </a:solidFill>
                        </a:rPr>
                        <a:t>    MODEL</a:t>
                      </a:r>
                      <a:endParaRPr lang="en-IN" dirty="0">
                        <a:solidFill>
                          <a:schemeClr val="tx1"/>
                        </a:solidFill>
                        <a:latin typeface="+mj-lt"/>
                      </a:endParaRPr>
                    </a:p>
                  </a:txBody>
                  <a:tcPr/>
                </a:tc>
                <a:tc>
                  <a:txBody>
                    <a:bodyPr/>
                    <a:lstStyle/>
                    <a:p>
                      <a:pPr algn="l"/>
                      <a:r>
                        <a:rPr lang="en-IN" dirty="0">
                          <a:solidFill>
                            <a:schemeClr val="tx1"/>
                          </a:solidFill>
                        </a:rPr>
                        <a:t>ACCURACY</a:t>
                      </a:r>
                      <a:endParaRPr lang="en-IN" dirty="0">
                        <a:solidFill>
                          <a:schemeClr val="tx1"/>
                        </a:solidFill>
                        <a:latin typeface="+mj-lt"/>
                      </a:endParaRPr>
                    </a:p>
                  </a:txBody>
                  <a:tcPr/>
                </a:tc>
                <a:tc>
                  <a:txBody>
                    <a:bodyPr/>
                    <a:lstStyle/>
                    <a:p>
                      <a:pPr algn="l"/>
                      <a:r>
                        <a:rPr lang="en-IN" dirty="0">
                          <a:solidFill>
                            <a:schemeClr val="tx1"/>
                          </a:solidFill>
                        </a:rPr>
                        <a:t>ROC_VALUE</a:t>
                      </a:r>
                      <a:endParaRPr lang="en-IN" dirty="0">
                        <a:solidFill>
                          <a:schemeClr val="tx1"/>
                        </a:solidFill>
                        <a:latin typeface="+mj-lt"/>
                      </a:endParaRPr>
                    </a:p>
                  </a:txBody>
                  <a:tcPr/>
                </a:tc>
                <a:tc>
                  <a:txBody>
                    <a:bodyPr/>
                    <a:lstStyle/>
                    <a:p>
                      <a:pPr algn="l"/>
                      <a:r>
                        <a:rPr lang="en-IN" dirty="0">
                          <a:solidFill>
                            <a:schemeClr val="tx1"/>
                          </a:solidFill>
                        </a:rPr>
                        <a:t>TRESHOLD</a:t>
                      </a:r>
                      <a:endParaRPr lang="en-IN" dirty="0">
                        <a:solidFill>
                          <a:schemeClr val="tx1"/>
                        </a:solidFill>
                        <a:latin typeface="+mj-lt"/>
                      </a:endParaRPr>
                    </a:p>
                  </a:txBody>
                  <a:tcPr/>
                </a:tc>
                <a:extLst>
                  <a:ext uri="{0D108BD9-81ED-4DB2-BD59-A6C34878D82A}">
                    <a16:rowId xmlns:a16="http://schemas.microsoft.com/office/drawing/2014/main" xmlns="" val="596382284"/>
                  </a:ext>
                </a:extLst>
              </a:tr>
              <a:tr h="1784000">
                <a:tc>
                  <a:txBody>
                    <a:bodyPr/>
                    <a:lstStyle/>
                    <a:p>
                      <a:pPr algn="l"/>
                      <a:r>
                        <a:rPr lang="en-IN" b="0" dirty="0">
                          <a:solidFill>
                            <a:schemeClr val="tx1"/>
                          </a:solidFill>
                        </a:rPr>
                        <a:t>Logistic Regression</a:t>
                      </a:r>
                      <a:endParaRPr lang="en-IN" b="0" dirty="0">
                        <a:solidFill>
                          <a:schemeClr val="tx1"/>
                        </a:solidFill>
                        <a:latin typeface="+mn-lt"/>
                      </a:endParaRPr>
                    </a:p>
                  </a:txBody>
                  <a:tcPr/>
                </a:tc>
                <a:tc>
                  <a:txBody>
                    <a:bodyPr/>
                    <a:lstStyle/>
                    <a:p>
                      <a:pPr algn="ctr"/>
                      <a:r>
                        <a:rPr lang="en-IN" dirty="0"/>
                        <a:t>0.99034</a:t>
                      </a:r>
                    </a:p>
                  </a:txBody>
                  <a:tcPr/>
                </a:tc>
                <a:tc>
                  <a:txBody>
                    <a:bodyPr/>
                    <a:lstStyle/>
                    <a:p>
                      <a:pPr algn="ctr"/>
                      <a:r>
                        <a:rPr lang="en-IN" dirty="0"/>
                        <a:t>0.980231</a:t>
                      </a:r>
                    </a:p>
                  </a:txBody>
                  <a:tcPr/>
                </a:tc>
                <a:tc>
                  <a:txBody>
                    <a:bodyPr/>
                    <a:lstStyle/>
                    <a:p>
                      <a:pPr algn="ctr"/>
                      <a:r>
                        <a:rPr lang="en-IN" dirty="0"/>
                        <a:t>0.001999</a:t>
                      </a:r>
                    </a:p>
                  </a:txBody>
                  <a:tcPr/>
                </a:tc>
                <a:extLst>
                  <a:ext uri="{0D108BD9-81ED-4DB2-BD59-A6C34878D82A}">
                    <a16:rowId xmlns:a16="http://schemas.microsoft.com/office/drawing/2014/main" xmlns="" val="2901282388"/>
                  </a:ext>
                </a:extLst>
              </a:tr>
              <a:tr h="1784000">
                <a:tc>
                  <a:txBody>
                    <a:bodyPr/>
                    <a:lstStyle/>
                    <a:p>
                      <a:pPr algn="l"/>
                      <a:r>
                        <a:rPr lang="en-IN" b="0" dirty="0">
                          <a:solidFill>
                            <a:schemeClr val="tx1"/>
                          </a:solidFill>
                        </a:rPr>
                        <a:t>KNN</a:t>
                      </a:r>
                      <a:endParaRPr lang="en-IN" b="0" dirty="0">
                        <a:solidFill>
                          <a:schemeClr val="tx1"/>
                        </a:solidFill>
                        <a:latin typeface="+mn-lt"/>
                      </a:endParaRPr>
                    </a:p>
                  </a:txBody>
                  <a:tcPr/>
                </a:tc>
                <a:tc>
                  <a:txBody>
                    <a:bodyPr/>
                    <a:lstStyle/>
                    <a:p>
                      <a:pPr algn="ctr"/>
                      <a:r>
                        <a:rPr lang="en-IN" dirty="0"/>
                        <a:t>0.999192</a:t>
                      </a:r>
                    </a:p>
                  </a:txBody>
                  <a:tcPr/>
                </a:tc>
                <a:tc>
                  <a:txBody>
                    <a:bodyPr/>
                    <a:lstStyle/>
                    <a:p>
                      <a:pPr algn="ctr"/>
                      <a:r>
                        <a:rPr lang="en-IN" dirty="0"/>
                        <a:t>0.805746</a:t>
                      </a:r>
                    </a:p>
                  </a:txBody>
                  <a:tcPr/>
                </a:tc>
                <a:tc>
                  <a:txBody>
                    <a:bodyPr/>
                    <a:lstStyle/>
                    <a:p>
                      <a:pPr algn="ctr"/>
                      <a:r>
                        <a:rPr lang="en-IN" dirty="0"/>
                        <a:t>0.2</a:t>
                      </a:r>
                    </a:p>
                  </a:txBody>
                  <a:tcPr/>
                </a:tc>
                <a:extLst>
                  <a:ext uri="{0D108BD9-81ED-4DB2-BD59-A6C34878D82A}">
                    <a16:rowId xmlns:a16="http://schemas.microsoft.com/office/drawing/2014/main" xmlns="" val="1646172669"/>
                  </a:ext>
                </a:extLst>
              </a:tr>
              <a:tr h="1784000">
                <a:tc>
                  <a:txBody>
                    <a:bodyPr/>
                    <a:lstStyle/>
                    <a:p>
                      <a:pPr algn="l"/>
                      <a:r>
                        <a:rPr lang="en-IN" b="0" dirty="0">
                          <a:solidFill>
                            <a:schemeClr val="tx1"/>
                          </a:solidFill>
                        </a:rPr>
                        <a:t>Decision Tree</a:t>
                      </a:r>
                      <a:endParaRPr lang="en-IN" b="0" dirty="0">
                        <a:solidFill>
                          <a:schemeClr val="tx1"/>
                        </a:solidFill>
                        <a:latin typeface="+mn-lt"/>
                      </a:endParaRPr>
                    </a:p>
                  </a:txBody>
                  <a:tcPr/>
                </a:tc>
                <a:tc>
                  <a:txBody>
                    <a:bodyPr/>
                    <a:lstStyle/>
                    <a:p>
                      <a:pPr algn="ctr"/>
                      <a:r>
                        <a:rPr lang="en-IN" dirty="0"/>
                        <a:t>0.998841</a:t>
                      </a:r>
                    </a:p>
                  </a:txBody>
                  <a:tcPr/>
                </a:tc>
                <a:tc>
                  <a:txBody>
                    <a:bodyPr/>
                    <a:lstStyle/>
                    <a:p>
                      <a:pPr algn="ctr"/>
                      <a:r>
                        <a:rPr lang="en-IN" dirty="0"/>
                        <a:t>0.826249</a:t>
                      </a:r>
                    </a:p>
                  </a:txBody>
                  <a:tcPr/>
                </a:tc>
                <a:tc>
                  <a:txBody>
                    <a:bodyPr/>
                    <a:lstStyle/>
                    <a:p>
                      <a:pPr algn="ctr"/>
                      <a:r>
                        <a:rPr lang="en-IN" dirty="0"/>
                        <a:t>1.0</a:t>
                      </a:r>
                    </a:p>
                  </a:txBody>
                  <a:tcPr/>
                </a:tc>
                <a:extLst>
                  <a:ext uri="{0D108BD9-81ED-4DB2-BD59-A6C34878D82A}">
                    <a16:rowId xmlns:a16="http://schemas.microsoft.com/office/drawing/2014/main" xmlns="" val="2183767387"/>
                  </a:ext>
                </a:extLst>
              </a:tr>
              <a:tr h="1784000">
                <a:tc>
                  <a:txBody>
                    <a:bodyPr/>
                    <a:lstStyle/>
                    <a:p>
                      <a:pPr algn="l"/>
                      <a:r>
                        <a:rPr lang="en-IN" b="0" dirty="0">
                          <a:solidFill>
                            <a:schemeClr val="tx1"/>
                          </a:solidFill>
                        </a:rPr>
                        <a:t>Random Forest</a:t>
                      </a:r>
                      <a:endParaRPr lang="en-IN" b="0" dirty="0">
                        <a:solidFill>
                          <a:schemeClr val="tx1"/>
                        </a:solidFill>
                        <a:latin typeface="+mn-lt"/>
                      </a:endParaRPr>
                    </a:p>
                  </a:txBody>
                  <a:tcPr/>
                </a:tc>
                <a:tc>
                  <a:txBody>
                    <a:bodyPr/>
                    <a:lstStyle/>
                    <a:p>
                      <a:pPr algn="ctr"/>
                      <a:r>
                        <a:rPr lang="en-IN" dirty="0"/>
                        <a:t>0.999438</a:t>
                      </a:r>
                    </a:p>
                  </a:txBody>
                  <a:tcPr/>
                </a:tc>
                <a:tc>
                  <a:txBody>
                    <a:bodyPr/>
                    <a:lstStyle/>
                    <a:p>
                      <a:pPr algn="ctr"/>
                      <a:r>
                        <a:rPr lang="en-IN" dirty="0"/>
                        <a:t>0.946472</a:t>
                      </a:r>
                    </a:p>
                  </a:txBody>
                  <a:tcPr/>
                </a:tc>
                <a:tc>
                  <a:txBody>
                    <a:bodyPr/>
                    <a:lstStyle/>
                    <a:p>
                      <a:pPr algn="ctr"/>
                      <a:r>
                        <a:rPr lang="en-IN" dirty="0"/>
                        <a:t>0.01</a:t>
                      </a:r>
                    </a:p>
                  </a:txBody>
                  <a:tcPr/>
                </a:tc>
                <a:extLst>
                  <a:ext uri="{0D108BD9-81ED-4DB2-BD59-A6C34878D82A}">
                    <a16:rowId xmlns:a16="http://schemas.microsoft.com/office/drawing/2014/main" xmlns="" val="2921578575"/>
                  </a:ext>
                </a:extLst>
              </a:tr>
              <a:tr h="1784000">
                <a:tc>
                  <a:txBody>
                    <a:bodyPr/>
                    <a:lstStyle/>
                    <a:p>
                      <a:pPr algn="l"/>
                      <a:r>
                        <a:rPr lang="en-IN" b="0" dirty="0">
                          <a:solidFill>
                            <a:schemeClr val="tx1"/>
                          </a:solidFill>
                        </a:rPr>
                        <a:t>SVM</a:t>
                      </a:r>
                      <a:endParaRPr lang="en-IN" b="0" dirty="0">
                        <a:solidFill>
                          <a:schemeClr val="tx1"/>
                        </a:solidFill>
                        <a:latin typeface="+mn-lt"/>
                      </a:endParaRPr>
                    </a:p>
                  </a:txBody>
                  <a:tcPr/>
                </a:tc>
                <a:tc>
                  <a:txBody>
                    <a:bodyPr/>
                    <a:lstStyle/>
                    <a:p>
                      <a:pPr algn="ctr"/>
                      <a:r>
                        <a:rPr lang="en-IN" dirty="0"/>
                        <a:t>0.99828</a:t>
                      </a:r>
                    </a:p>
                  </a:txBody>
                  <a:tcPr/>
                </a:tc>
                <a:tc>
                  <a:txBody>
                    <a:bodyPr/>
                    <a:lstStyle/>
                    <a:p>
                      <a:pPr algn="ctr"/>
                      <a:r>
                        <a:rPr lang="en-IN" dirty="0"/>
                        <a:t>0.40177</a:t>
                      </a:r>
                    </a:p>
                  </a:txBody>
                  <a:tcPr/>
                </a:tc>
                <a:tc>
                  <a:txBody>
                    <a:bodyPr/>
                    <a:lstStyle/>
                    <a:p>
                      <a:pPr algn="ctr"/>
                      <a:r>
                        <a:rPr lang="en-IN" dirty="0"/>
                        <a:t>0.002123</a:t>
                      </a:r>
                    </a:p>
                  </a:txBody>
                  <a:tcPr/>
                </a:tc>
                <a:extLst>
                  <a:ext uri="{0D108BD9-81ED-4DB2-BD59-A6C34878D82A}">
                    <a16:rowId xmlns:a16="http://schemas.microsoft.com/office/drawing/2014/main" xmlns="" val="2813361205"/>
                  </a:ext>
                </a:extLst>
              </a:tr>
            </a:tbl>
          </a:graphicData>
        </a:graphic>
      </p:graphicFrame>
    </p:spTree>
    <p:extLst>
      <p:ext uri="{BB962C8B-B14F-4D97-AF65-F5344CB8AC3E}">
        <p14:creationId xmlns:p14="http://schemas.microsoft.com/office/powerpoint/2010/main" val="21149262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Random Isolation Forest Algorithm"/>
          <p:cNvSpPr txBox="1"/>
          <p:nvPr/>
        </p:nvSpPr>
        <p:spPr>
          <a:xfrm>
            <a:off x="5757856" y="568779"/>
            <a:ext cx="12208663" cy="12105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7200" b="0">
                <a:solidFill>
                  <a:srgbClr val="A43C27"/>
                </a:solidFill>
                <a:latin typeface="Arial Rounded MT Bold"/>
                <a:ea typeface="Arial Rounded MT Bold"/>
                <a:cs typeface="Arial Rounded MT Bold"/>
                <a:sym typeface="Arial Rounded MT Bold"/>
              </a:defRPr>
            </a:lvl1pPr>
          </a:lstStyle>
          <a:p>
            <a:r>
              <a:rPr lang="en-IN" dirty="0"/>
              <a:t>Best Performing</a:t>
            </a:r>
            <a:r>
              <a:rPr dirty="0"/>
              <a:t> Algorithm</a:t>
            </a:r>
          </a:p>
        </p:txBody>
      </p:sp>
      <p:sp>
        <p:nvSpPr>
          <p:cNvPr id="185" name="Isolation Forest is an ensemble extremely randomized tree-regressor that uses isolation to separate unusual data points."/>
          <p:cNvSpPr txBox="1"/>
          <p:nvPr/>
        </p:nvSpPr>
        <p:spPr>
          <a:xfrm>
            <a:off x="7936258" y="2660668"/>
            <a:ext cx="8381524" cy="779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just">
              <a:defRPr sz="5000" b="0">
                <a:solidFill>
                  <a:srgbClr val="000000"/>
                </a:solidFill>
                <a:latin typeface="Arial Rounded MT Bold"/>
                <a:ea typeface="Arial Rounded MT Bold"/>
                <a:cs typeface="Arial Rounded MT Bold"/>
                <a:sym typeface="Arial Rounded MT Bold"/>
              </a:defRPr>
            </a:lvl1pPr>
          </a:lstStyle>
          <a:p>
            <a:pPr algn="ctr"/>
            <a:r>
              <a:rPr lang="en-IN" sz="4400" b="1" u="sng" dirty="0">
                <a:latin typeface="Times Roman"/>
                <a:ea typeface="Times Roman"/>
                <a:cs typeface="Times Roman"/>
                <a:sym typeface="Times Roman"/>
              </a:rPr>
              <a:t>LOGISTIC ALGORITHM :</a:t>
            </a:r>
          </a:p>
        </p:txBody>
      </p:sp>
      <p:pic>
        <p:nvPicPr>
          <p:cNvPr id="1026" name="Picture 2">
            <a:extLst>
              <a:ext uri="{FF2B5EF4-FFF2-40B4-BE49-F238E27FC236}">
                <a16:creationId xmlns:a16="http://schemas.microsoft.com/office/drawing/2014/main" xmlns="" id="{33A77315-10D4-D8A1-FF53-63DA794793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5092" y="4203139"/>
            <a:ext cx="9497126" cy="822025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Conclusion"/>
          <p:cNvSpPr txBox="1"/>
          <p:nvPr/>
        </p:nvSpPr>
        <p:spPr>
          <a:xfrm>
            <a:off x="9370354" y="1137996"/>
            <a:ext cx="5064473" cy="1155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7200" b="0">
                <a:solidFill>
                  <a:srgbClr val="A43C27"/>
                </a:solidFill>
                <a:latin typeface="Arial Rounded MT Bold"/>
                <a:ea typeface="Arial Rounded MT Bold"/>
                <a:cs typeface="Arial Rounded MT Bold"/>
                <a:sym typeface="Arial Rounded MT Bold"/>
              </a:defRPr>
            </a:lvl1pPr>
          </a:lstStyle>
          <a:p>
            <a:r>
              <a:t>Conclusion</a:t>
            </a:r>
          </a:p>
        </p:txBody>
      </p:sp>
      <p:sp>
        <p:nvSpPr>
          <p:cNvPr id="2" name="TextBox 1">
            <a:extLst>
              <a:ext uri="{FF2B5EF4-FFF2-40B4-BE49-F238E27FC236}">
                <a16:creationId xmlns:a16="http://schemas.microsoft.com/office/drawing/2014/main" xmlns="" id="{15BEA51E-6058-91A9-E95C-E67D913A0961}"/>
              </a:ext>
            </a:extLst>
          </p:cNvPr>
          <p:cNvSpPr txBox="1"/>
          <p:nvPr/>
        </p:nvSpPr>
        <p:spPr>
          <a:xfrm>
            <a:off x="355600" y="3518624"/>
            <a:ext cx="23774400" cy="6740307"/>
          </a:xfrm>
          <a:prstGeom prst="rect">
            <a:avLst/>
          </a:prstGeom>
          <a:noFill/>
        </p:spPr>
        <p:txBody>
          <a:bodyPr wrap="square" rtlCol="0">
            <a:spAutoFit/>
          </a:bodyPr>
          <a:lstStyle/>
          <a:p>
            <a:pPr marL="685800" indent="-685800" algn="just">
              <a:buFont typeface="Arial" panose="020B0604020202020204" pitchFamily="34" charset="0"/>
              <a:buChar char="•"/>
            </a:pPr>
            <a:r>
              <a:rPr lang="en-IN" sz="5400" dirty="0"/>
              <a:t>So this project is used for predicting the fraud related to the credit cards.</a:t>
            </a:r>
          </a:p>
          <a:p>
            <a:pPr marL="685800" indent="-685800" algn="just">
              <a:buFont typeface="Arial" panose="020B0604020202020204" pitchFamily="34" charset="0"/>
              <a:buChar char="•"/>
            </a:pPr>
            <a:r>
              <a:rPr lang="en-IN" sz="5400" dirty="0"/>
              <a:t>In this project we have used various machine learning algorithms such as KNN, Random forest, Decision Tree and Logistic Regression.</a:t>
            </a:r>
          </a:p>
          <a:p>
            <a:pPr algn="just"/>
            <a:r>
              <a:rPr lang="en-IN" sz="5400" dirty="0"/>
              <a:t>     But the best one algorithm whose accuracy is highest is:- Logistic Regression</a:t>
            </a:r>
          </a:p>
          <a:p>
            <a:pPr marL="685800" indent="-685800" algn="just">
              <a:buFont typeface="Arial" panose="020B0604020202020204" pitchFamily="34" charset="0"/>
              <a:buChar char="•"/>
            </a:pPr>
            <a:r>
              <a:rPr lang="en-IN" sz="5400" dirty="0"/>
              <a:t>Logistic Regression  performed the best among all the used models .</a:t>
            </a:r>
          </a:p>
          <a:p>
            <a:pPr marL="685800" indent="-685800" algn="just">
              <a:buFont typeface="Arial" panose="020B0604020202020204" pitchFamily="34" charset="0"/>
              <a:buChar char="•"/>
            </a:pPr>
            <a:r>
              <a:rPr lang="en-IN" sz="5400" dirty="0"/>
              <a:t>Logistic Regression had the highest accuracy of </a:t>
            </a:r>
            <a:r>
              <a:rPr lang="en-IN" sz="4800" dirty="0"/>
              <a:t>0.99034 and </a:t>
            </a:r>
            <a:r>
              <a:rPr lang="en-IN" sz="4800" dirty="0" err="1"/>
              <a:t>roc_value</a:t>
            </a:r>
            <a:r>
              <a:rPr lang="en-IN" sz="4800" dirty="0"/>
              <a:t> of 0.980231.</a:t>
            </a:r>
          </a:p>
          <a:p>
            <a:pPr algn="just"/>
            <a:endParaRPr lang="en-IN" sz="4800" dirty="0"/>
          </a:p>
          <a:p>
            <a:pPr marL="685800" indent="-685800" algn="just">
              <a:buFont typeface="Arial" panose="020B0604020202020204" pitchFamily="34" charset="0"/>
              <a:buChar char="•"/>
            </a:pPr>
            <a:endParaRPr lang="en-IN" sz="5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hank You…"/>
          <p:cNvSpPr txBox="1"/>
          <p:nvPr/>
        </p:nvSpPr>
        <p:spPr>
          <a:xfrm>
            <a:off x="3639958" y="3075658"/>
            <a:ext cx="16527937" cy="37401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gn="ctr">
              <a:defRPr sz="8600" b="0">
                <a:solidFill>
                  <a:srgbClr val="09097F"/>
                </a:solidFill>
                <a:latin typeface="Zapfino"/>
                <a:ea typeface="Zapfino"/>
                <a:cs typeface="Zapfino"/>
                <a:sym typeface="Zapfino"/>
              </a:defRPr>
            </a:pPr>
            <a:r>
              <a:rPr lang="en-IN" sz="13800" dirty="0">
                <a:latin typeface="Sylfaen" panose="010A0502050306030303" pitchFamily="18" charset="0"/>
              </a:rPr>
              <a:t>THANK YOU</a:t>
            </a:r>
          </a:p>
          <a:p>
            <a:pPr algn="ctr">
              <a:defRPr sz="8600" b="0">
                <a:gradFill flip="none" rotWithShape="1">
                  <a:gsLst>
                    <a:gs pos="0">
                      <a:srgbClr val="FF527A">
                        <a:alpha val="64999"/>
                      </a:srgbClr>
                    </a:gs>
                    <a:gs pos="100000">
                      <a:srgbClr val="0A132E"/>
                    </a:gs>
                  </a:gsLst>
                  <a:lin ang="5400000" scaled="0"/>
                </a:gradFill>
                <a:latin typeface="SF Compact Text Bold"/>
                <a:ea typeface="SF Compact Text Bold"/>
                <a:cs typeface="SF Compact Text Bold"/>
                <a:sym typeface="SF Compact Text Bold"/>
              </a:defRPr>
            </a:pPr>
            <a:r>
              <a:rPr sz="9600" dirty="0"/>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F39017E-8DB1-C8CE-7E87-094D3EB92E8A}"/>
              </a:ext>
            </a:extLst>
          </p:cNvPr>
          <p:cNvSpPr>
            <a:spLocks noGrp="1"/>
          </p:cNvSpPr>
          <p:nvPr>
            <p:ph idx="1"/>
          </p:nvPr>
        </p:nvSpPr>
        <p:spPr/>
        <p:txBody>
          <a:bodyPr>
            <a:normAutofit fontScale="92500" lnSpcReduction="20000"/>
          </a:bodyPr>
          <a:lstStyle/>
          <a:p>
            <a:pPr>
              <a:buFont typeface="Arial" panose="020B0604020202020204" pitchFamily="34" charset="0"/>
              <a:buChar char="•"/>
            </a:pPr>
            <a:r>
              <a:rPr lang="en-US" sz="6600" dirty="0"/>
              <a:t>INTRODUCTION</a:t>
            </a:r>
          </a:p>
          <a:p>
            <a:pPr>
              <a:buFont typeface="Arial" panose="020B0604020202020204" pitchFamily="34" charset="0"/>
              <a:buChar char="•"/>
            </a:pPr>
            <a:r>
              <a:rPr lang="en-US" sz="6600" dirty="0"/>
              <a:t>OBJECTIVES</a:t>
            </a:r>
          </a:p>
          <a:p>
            <a:pPr>
              <a:buFont typeface="Arial" panose="020B0604020202020204" pitchFamily="34" charset="0"/>
              <a:buChar char="•"/>
            </a:pPr>
            <a:r>
              <a:rPr lang="en-US" sz="6600" dirty="0"/>
              <a:t>DATASET</a:t>
            </a:r>
          </a:p>
          <a:p>
            <a:pPr>
              <a:buFont typeface="Arial" panose="020B0604020202020204" pitchFamily="34" charset="0"/>
              <a:buChar char="•"/>
            </a:pPr>
            <a:r>
              <a:rPr lang="en-US" sz="6600" dirty="0"/>
              <a:t>EDA</a:t>
            </a:r>
          </a:p>
          <a:p>
            <a:pPr>
              <a:buFont typeface="Arial" panose="020B0604020202020204" pitchFamily="34" charset="0"/>
              <a:buChar char="•"/>
            </a:pPr>
            <a:r>
              <a:rPr lang="en-US" sz="6600" dirty="0"/>
              <a:t>ALGORITHM USES</a:t>
            </a:r>
          </a:p>
          <a:p>
            <a:pPr>
              <a:buFont typeface="Arial" panose="020B0604020202020204" pitchFamily="34" charset="0"/>
              <a:buChar char="•"/>
            </a:pPr>
            <a:r>
              <a:rPr lang="en-US" sz="6600" dirty="0"/>
              <a:t>COMPARISON TABLE</a:t>
            </a:r>
          </a:p>
          <a:p>
            <a:pPr>
              <a:buFont typeface="Arial" panose="020B0604020202020204" pitchFamily="34" charset="0"/>
              <a:buChar char="•"/>
            </a:pPr>
            <a:r>
              <a:rPr lang="en-US" sz="6600" dirty="0"/>
              <a:t>BEST PERFORMING ALGORITHM</a:t>
            </a:r>
          </a:p>
          <a:p>
            <a:pPr>
              <a:buFont typeface="Arial" panose="020B0604020202020204" pitchFamily="34" charset="0"/>
              <a:buChar char="•"/>
            </a:pPr>
            <a:r>
              <a:rPr lang="en-US" sz="6600" dirty="0"/>
              <a:t>CONCLUSION</a:t>
            </a:r>
          </a:p>
          <a:p>
            <a:pPr>
              <a:buFont typeface="Arial" panose="020B0604020202020204" pitchFamily="34" charset="0"/>
              <a:buChar char="•"/>
            </a:pPr>
            <a:endParaRPr lang="en-US" sz="6600" dirty="0"/>
          </a:p>
          <a:p>
            <a:pPr>
              <a:buFont typeface="Arial" panose="020B0604020202020204" pitchFamily="34" charset="0"/>
              <a:buChar char="•"/>
            </a:pPr>
            <a:endParaRPr lang="en-US" sz="6600" dirty="0"/>
          </a:p>
          <a:p>
            <a:pPr>
              <a:buFont typeface="Arial" panose="020B0604020202020204" pitchFamily="34" charset="0"/>
              <a:buChar char="•"/>
            </a:pPr>
            <a:endParaRPr lang="en-US" sz="6600" dirty="0"/>
          </a:p>
          <a:p>
            <a:pPr>
              <a:buFont typeface="Arial" panose="020B0604020202020204" pitchFamily="34" charset="0"/>
              <a:buChar char="•"/>
            </a:pPr>
            <a:endParaRPr lang="en-IN" sz="6600" dirty="0"/>
          </a:p>
        </p:txBody>
      </p:sp>
      <p:sp>
        <p:nvSpPr>
          <p:cNvPr id="4" name="Problem Statement">
            <a:extLst>
              <a:ext uri="{FF2B5EF4-FFF2-40B4-BE49-F238E27FC236}">
                <a16:creationId xmlns:a16="http://schemas.microsoft.com/office/drawing/2014/main" xmlns="" id="{075827D5-7046-ECE5-A528-3673C7FD3EDC}"/>
              </a:ext>
            </a:extLst>
          </p:cNvPr>
          <p:cNvSpPr txBox="1">
            <a:spLocks noGrp="1"/>
          </p:cNvSpPr>
          <p:nvPr>
            <p:ph type="title"/>
          </p:nvPr>
        </p:nvSpPr>
        <p:spPr>
          <a:xfrm>
            <a:off x="2194560" y="2342160"/>
            <a:ext cx="5203348" cy="10443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7200" b="0">
                <a:solidFill>
                  <a:srgbClr val="A43C27"/>
                </a:solidFill>
                <a:latin typeface="Arial Rounded MT Bold"/>
                <a:ea typeface="Arial Rounded MT Bold"/>
                <a:cs typeface="Arial Rounded MT Bold"/>
                <a:sym typeface="Arial Rounded MT Bold"/>
              </a:defRPr>
            </a:lvl1pPr>
          </a:lstStyle>
          <a:p>
            <a:r>
              <a:rPr lang="en-IN" dirty="0"/>
              <a:t>CONTENTS</a:t>
            </a:r>
          </a:p>
        </p:txBody>
      </p:sp>
    </p:spTree>
    <p:extLst>
      <p:ext uri="{BB962C8B-B14F-4D97-AF65-F5344CB8AC3E}">
        <p14:creationId xmlns:p14="http://schemas.microsoft.com/office/powerpoint/2010/main" val="252128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roblem Statement"/>
          <p:cNvSpPr txBox="1"/>
          <p:nvPr/>
        </p:nvSpPr>
        <p:spPr>
          <a:xfrm>
            <a:off x="7920823" y="1568133"/>
            <a:ext cx="7431523" cy="12105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7200" b="0">
                <a:solidFill>
                  <a:srgbClr val="A43C27"/>
                </a:solidFill>
                <a:latin typeface="Arial Rounded MT Bold"/>
                <a:ea typeface="Arial Rounded MT Bold"/>
                <a:cs typeface="Arial Rounded MT Bold"/>
                <a:sym typeface="Arial Rounded MT Bold"/>
              </a:defRPr>
            </a:lvl1pPr>
          </a:lstStyle>
          <a:p>
            <a:r>
              <a:rPr lang="en-IN" dirty="0"/>
              <a:t>INTRODUCTION</a:t>
            </a:r>
          </a:p>
        </p:txBody>
      </p:sp>
      <p:sp>
        <p:nvSpPr>
          <p:cNvPr id="124" name="To predict wether a credit card transaction is Fraud or not"/>
          <p:cNvSpPr txBox="1"/>
          <p:nvPr/>
        </p:nvSpPr>
        <p:spPr>
          <a:xfrm>
            <a:off x="3530632" y="3437412"/>
            <a:ext cx="17359383" cy="73879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marL="640079" indent="-640079" algn="just" defTabSz="457200">
              <a:lnSpc>
                <a:spcPct val="120000"/>
              </a:lnSpc>
              <a:spcBef>
                <a:spcPts val="900"/>
              </a:spcBef>
              <a:buClr>
                <a:srgbClr val="9A7865"/>
              </a:buClr>
              <a:buSzPct val="80000"/>
              <a:buFont typeface="Georgia"/>
              <a:buChar char="•"/>
              <a:defRPr sz="5600" b="0">
                <a:solidFill>
                  <a:srgbClr val="000000"/>
                </a:solidFill>
                <a:latin typeface="+mn-lt"/>
                <a:ea typeface="+mn-ea"/>
                <a:cs typeface="+mn-cs"/>
                <a:sym typeface="Charter Roman"/>
              </a:defRPr>
            </a:lvl1pPr>
          </a:lstStyle>
          <a:p>
            <a:r>
              <a:rPr lang="en-IN" dirty="0"/>
              <a:t>The project aims to predict fraudulent credit card transactions using machine learning models.</a:t>
            </a:r>
          </a:p>
          <a:p>
            <a:r>
              <a:rPr lang="en-IN" dirty="0"/>
              <a:t> Every fraud is a loss to the bank as the bank is responsible for the fraud transactions. This is crucial from the bank’s and the customer’s perspectives. The banks cannot afford to lose their customers’ money to fraudsters.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Objectives"/>
          <p:cNvSpPr txBox="1"/>
          <p:nvPr/>
        </p:nvSpPr>
        <p:spPr>
          <a:xfrm>
            <a:off x="7676067" y="1173904"/>
            <a:ext cx="6056146" cy="12105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7200" b="0">
                <a:solidFill>
                  <a:srgbClr val="A43C27"/>
                </a:solidFill>
                <a:latin typeface="Arial Rounded MT Bold"/>
                <a:ea typeface="Arial Rounded MT Bold"/>
                <a:cs typeface="Arial Rounded MT Bold"/>
                <a:sym typeface="Arial Rounded MT Bold"/>
              </a:defRPr>
            </a:lvl1pPr>
          </a:lstStyle>
          <a:p>
            <a:r>
              <a:rPr lang="en-IN" dirty="0"/>
              <a:t>OBJECTIVES</a:t>
            </a:r>
          </a:p>
        </p:txBody>
      </p:sp>
      <p:sp>
        <p:nvSpPr>
          <p:cNvPr id="127" name="Identify suspicious events and report them to an analyst while letting normal transactions be automatically processed.…"/>
          <p:cNvSpPr txBox="1"/>
          <p:nvPr/>
        </p:nvSpPr>
        <p:spPr>
          <a:xfrm>
            <a:off x="2765236" y="3494518"/>
            <a:ext cx="18853531" cy="54471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marL="1211579" lvl="1" indent="-640079" algn="just" defTabSz="457200">
              <a:lnSpc>
                <a:spcPct val="120000"/>
              </a:lnSpc>
              <a:spcBef>
                <a:spcPts val="900"/>
              </a:spcBef>
              <a:buClr>
                <a:srgbClr val="9A7865"/>
              </a:buClr>
              <a:buSzPct val="80000"/>
              <a:buFont typeface="Georgia"/>
              <a:buChar char="•"/>
              <a:defRPr sz="5600" b="0">
                <a:solidFill>
                  <a:srgbClr val="000000"/>
                </a:solidFill>
                <a:latin typeface="+mn-lt"/>
                <a:ea typeface="+mn-ea"/>
                <a:cs typeface="+mn-cs"/>
                <a:sym typeface="Charter Roman"/>
              </a:defRPr>
            </a:pPr>
            <a:r>
              <a:rPr dirty="0"/>
              <a:t>Implementing Various machine Learning Model</a:t>
            </a:r>
            <a:r>
              <a:rPr lang="en-IN" dirty="0"/>
              <a:t>.</a:t>
            </a:r>
            <a:endParaRPr b="1" dirty="0">
              <a:latin typeface="Georgia"/>
              <a:ea typeface="Georgia"/>
              <a:cs typeface="Georgia"/>
              <a:sym typeface="Georgia"/>
            </a:endParaRPr>
          </a:p>
          <a:p>
            <a:pPr marL="1211579" lvl="1" indent="-640079" algn="just" defTabSz="457200">
              <a:lnSpc>
                <a:spcPct val="120000"/>
              </a:lnSpc>
              <a:spcBef>
                <a:spcPts val="900"/>
              </a:spcBef>
              <a:buClr>
                <a:srgbClr val="9A7865"/>
              </a:buClr>
              <a:buSzPct val="80000"/>
              <a:buFont typeface="Georgia"/>
              <a:buChar char="•"/>
              <a:defRPr sz="5600" b="0">
                <a:solidFill>
                  <a:srgbClr val="000000"/>
                </a:solidFill>
                <a:latin typeface="+mn-lt"/>
                <a:ea typeface="+mn-ea"/>
                <a:cs typeface="+mn-cs"/>
                <a:sym typeface="Charter Roman"/>
              </a:defRPr>
            </a:pPr>
            <a:r>
              <a:rPr dirty="0"/>
              <a:t>Check</a:t>
            </a:r>
            <a:r>
              <a:rPr lang="en-IN"/>
              <a:t>ing</a:t>
            </a:r>
            <a:r>
              <a:t> </a:t>
            </a:r>
            <a:r>
              <a:rPr dirty="0"/>
              <a:t>which algorithm work best</a:t>
            </a:r>
            <a:r>
              <a:rPr lang="en-IN" dirty="0"/>
              <a:t>.</a:t>
            </a:r>
            <a:endParaRPr lang="en-IN" b="1" dirty="0">
              <a:latin typeface="Georgia"/>
              <a:ea typeface="Georgia"/>
              <a:cs typeface="Georgia"/>
              <a:sym typeface="Georgia"/>
            </a:endParaRPr>
          </a:p>
          <a:p>
            <a:pPr marL="1211579" lvl="1" indent="-640079" algn="just" defTabSz="457200">
              <a:lnSpc>
                <a:spcPct val="120000"/>
              </a:lnSpc>
              <a:spcBef>
                <a:spcPts val="900"/>
              </a:spcBef>
              <a:buClr>
                <a:srgbClr val="9A7865"/>
              </a:buClr>
              <a:buSzPct val="80000"/>
              <a:buFont typeface="Georgia"/>
              <a:buChar char="•"/>
              <a:defRPr sz="5600" b="0">
                <a:solidFill>
                  <a:srgbClr val="000000"/>
                </a:solidFill>
                <a:latin typeface="+mn-lt"/>
                <a:ea typeface="+mn-ea"/>
                <a:cs typeface="+mn-cs"/>
                <a:sym typeface="Charter Roman"/>
              </a:defRPr>
            </a:pPr>
            <a:r>
              <a:rPr lang="en-IN" dirty="0"/>
              <a:t>Credit card fraud detection aims to reduce payment fraud losses for both merchants, issue banks, and increase revenue opportunities for merchants.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07C7F885-6E96-7B99-7FF5-DE7209A21114}"/>
              </a:ext>
            </a:extLst>
          </p:cNvPr>
          <p:cNvPicPr>
            <a:picLocks noChangeAspect="1"/>
          </p:cNvPicPr>
          <p:nvPr/>
        </p:nvPicPr>
        <p:blipFill>
          <a:blip r:embed="rId2"/>
          <a:stretch>
            <a:fillRect/>
          </a:stretch>
        </p:blipFill>
        <p:spPr>
          <a:xfrm>
            <a:off x="4866967" y="1740310"/>
            <a:ext cx="14217445" cy="10884309"/>
          </a:xfrm>
          <a:prstGeom prst="rect">
            <a:avLst/>
          </a:prstGeom>
        </p:spPr>
      </p:pic>
      <p:sp>
        <p:nvSpPr>
          <p:cNvPr id="3" name="EDA(Exploratory data Analysis)">
            <a:extLst>
              <a:ext uri="{FF2B5EF4-FFF2-40B4-BE49-F238E27FC236}">
                <a16:creationId xmlns:a16="http://schemas.microsoft.com/office/drawing/2014/main" xmlns="" id="{E22E9F4E-26CF-3F72-457E-2C343E04A418}"/>
              </a:ext>
            </a:extLst>
          </p:cNvPr>
          <p:cNvSpPr txBox="1"/>
          <p:nvPr/>
        </p:nvSpPr>
        <p:spPr>
          <a:xfrm>
            <a:off x="9188245" y="339007"/>
            <a:ext cx="4955460" cy="10567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6200" b="0">
                <a:solidFill>
                  <a:srgbClr val="A43C27"/>
                </a:solidFill>
                <a:latin typeface="Arial Rounded MT Bold"/>
                <a:ea typeface="Arial Rounded MT Bold"/>
                <a:cs typeface="Arial Rounded MT Bold"/>
                <a:sym typeface="Arial Rounded MT Bold"/>
              </a:defRPr>
            </a:lvl1pPr>
          </a:lstStyle>
          <a:p>
            <a:r>
              <a:rPr lang="en-US" dirty="0"/>
              <a:t>WORKFLOW</a:t>
            </a:r>
            <a:endParaRPr dirty="0"/>
          </a:p>
        </p:txBody>
      </p:sp>
    </p:spTree>
    <p:extLst>
      <p:ext uri="{BB962C8B-B14F-4D97-AF65-F5344CB8AC3E}">
        <p14:creationId xmlns:p14="http://schemas.microsoft.com/office/powerpoint/2010/main" val="3662802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Dataset"/>
          <p:cNvSpPr txBox="1"/>
          <p:nvPr/>
        </p:nvSpPr>
        <p:spPr>
          <a:xfrm flipH="1">
            <a:off x="766917" y="786673"/>
            <a:ext cx="20879982" cy="12296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gn="ctr">
              <a:defRPr sz="7200" b="0">
                <a:solidFill>
                  <a:srgbClr val="A43C27"/>
                </a:solidFill>
                <a:latin typeface="Arial Rounded MT Bold"/>
                <a:ea typeface="Arial Rounded MT Bold"/>
                <a:cs typeface="Arial Rounded MT Bold"/>
                <a:sym typeface="Arial Rounded MT Bold"/>
              </a:defRPr>
            </a:pPr>
            <a:r>
              <a:rPr lang="en-IN" dirty="0">
                <a:solidFill>
                  <a:schemeClr val="accent2">
                    <a:lumMod val="75000"/>
                  </a:schemeClr>
                </a:solidFill>
              </a:rPr>
              <a:t>DATASET</a:t>
            </a:r>
            <a:r>
              <a:rPr dirty="0">
                <a:solidFill>
                  <a:schemeClr val="accent2">
                    <a:lumMod val="75000"/>
                  </a:schemeClr>
                </a:solidFill>
                <a:latin typeface="Zapfino"/>
                <a:ea typeface="Zapfino"/>
                <a:cs typeface="Zapfino"/>
                <a:sym typeface="Zapfino"/>
              </a:rPr>
              <a:t> </a:t>
            </a:r>
          </a:p>
        </p:txBody>
      </p:sp>
      <p:sp>
        <p:nvSpPr>
          <p:cNvPr id="134" name="Data set is taken from Kaggle"/>
          <p:cNvSpPr txBox="1"/>
          <p:nvPr/>
        </p:nvSpPr>
        <p:spPr>
          <a:xfrm>
            <a:off x="-2773807" y="3171468"/>
            <a:ext cx="208390"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defRPr b="0">
                <a:solidFill>
                  <a:srgbClr val="454A51"/>
                </a:solidFill>
                <a:latin typeface="Monaco"/>
                <a:ea typeface="Monaco"/>
                <a:cs typeface="Monaco"/>
                <a:sym typeface="Monaco"/>
              </a:defRPr>
            </a:lvl1pPr>
          </a:lstStyle>
          <a:p>
            <a:r>
              <a:rPr dirty="0"/>
              <a:t>  </a:t>
            </a:r>
          </a:p>
        </p:txBody>
      </p:sp>
      <p:sp>
        <p:nvSpPr>
          <p:cNvPr id="5" name="TextBox 4">
            <a:extLst>
              <a:ext uri="{FF2B5EF4-FFF2-40B4-BE49-F238E27FC236}">
                <a16:creationId xmlns:a16="http://schemas.microsoft.com/office/drawing/2014/main" xmlns="" id="{EE27608D-EFD3-FC5E-0A65-73D05EDCB9DF}"/>
              </a:ext>
            </a:extLst>
          </p:cNvPr>
          <p:cNvSpPr txBox="1"/>
          <p:nvPr/>
        </p:nvSpPr>
        <p:spPr>
          <a:xfrm>
            <a:off x="1524000" y="2104100"/>
            <a:ext cx="21984929" cy="7212231"/>
          </a:xfrm>
          <a:prstGeom prst="rect">
            <a:avLst/>
          </a:prstGeom>
          <a:noFill/>
        </p:spPr>
        <p:txBody>
          <a:bodyPr wrap="square" rtlCol="0">
            <a:spAutoFit/>
          </a:bodyPr>
          <a:lstStyle/>
          <a:p>
            <a:pPr marL="457200" indent="-457200" algn="just">
              <a:buFont typeface="Arial" panose="020B0604020202020204" pitchFamily="34" charset="0"/>
              <a:buChar char="•"/>
            </a:pPr>
            <a:r>
              <a:rPr lang="en-IN" sz="5000" b="0" i="0" dirty="0">
                <a:solidFill>
                  <a:srgbClr val="000000"/>
                </a:solidFill>
                <a:effectLst/>
              </a:rPr>
              <a:t>The data set includes credit card transactions made by European cardholders over a period of two days in September 2013. Out of a total of 2,84,807 transactions, 492 were fraudulent.</a:t>
            </a:r>
          </a:p>
          <a:p>
            <a:pPr marL="571500" lvl="0" indent="-571500" algn="l" rtl="0">
              <a:lnSpc>
                <a:spcPct val="100000"/>
              </a:lnSpc>
              <a:spcBef>
                <a:spcPts val="1400"/>
              </a:spcBef>
              <a:spcAft>
                <a:spcPts val="0"/>
              </a:spcAft>
              <a:buFont typeface="Arial" panose="020B0604020202020204" pitchFamily="34" charset="0"/>
              <a:buChar char="•"/>
            </a:pPr>
            <a:r>
              <a:rPr lang="en-IN" sz="4400" b="1" dirty="0">
                <a:solidFill>
                  <a:schemeClr val="dk1"/>
                </a:solidFill>
                <a:ea typeface="Times New Roman"/>
                <a:cs typeface="Times New Roman"/>
                <a:sym typeface="Times New Roman"/>
              </a:rPr>
              <a:t>Dataset Source: </a:t>
            </a:r>
            <a:r>
              <a:rPr lang="en-IN" sz="4400" dirty="0">
                <a:solidFill>
                  <a:schemeClr val="dk1"/>
                </a:solidFill>
                <a:ea typeface="Times New Roman"/>
                <a:cs typeface="Times New Roman"/>
                <a:sym typeface="Times New Roman"/>
              </a:rPr>
              <a:t>Kaggle</a:t>
            </a:r>
          </a:p>
          <a:p>
            <a:pPr marL="457200" indent="-457200">
              <a:spcBef>
                <a:spcPts val="1400"/>
              </a:spcBef>
              <a:buClr>
                <a:schemeClr val="dk2"/>
              </a:buClr>
              <a:buSzPts val="1100"/>
              <a:buFont typeface="Arial" panose="020B0604020202020204" pitchFamily="34" charset="0"/>
              <a:buChar char="•"/>
            </a:pPr>
            <a:r>
              <a:rPr lang="en-IN" sz="4000" b="1" dirty="0">
                <a:solidFill>
                  <a:srgbClr val="941100"/>
                </a:solidFill>
                <a:effectLst/>
                <a:ea typeface="Arial Rounded MT"/>
                <a:cs typeface="Arial Rounded MT"/>
              </a:rPr>
              <a:t>Dataset Link: </a:t>
            </a:r>
            <a:r>
              <a:rPr lang="en-IN" sz="4000" b="1" u="sng" dirty="0">
                <a:solidFill>
                  <a:srgbClr val="1372F3"/>
                </a:solidFill>
                <a:effectLst/>
                <a:ea typeface="Arial Rounded MT"/>
                <a:cs typeface="Arial Rounded MT"/>
                <a:hlinkClick r:id="rId2"/>
              </a:rPr>
              <a:t>https://www.kaggle.com/mlg-ulb/creditcardfraud</a:t>
            </a:r>
            <a:r>
              <a:rPr lang="en-IN" sz="4000" b="1" dirty="0">
                <a:solidFill>
                  <a:srgbClr val="941100"/>
                </a:solidFill>
                <a:effectLst/>
                <a:ea typeface="Arial Rounded MT"/>
                <a:cs typeface="Arial Rounded MT"/>
              </a:rPr>
              <a:t> </a:t>
            </a:r>
            <a:endParaRPr lang="en-IN" sz="4000" dirty="0">
              <a:solidFill>
                <a:schemeClr val="dk2"/>
              </a:solidFill>
              <a:ea typeface="Times New Roman"/>
              <a:cs typeface="Times New Roman"/>
              <a:sym typeface="Times New Roman"/>
            </a:endParaRPr>
          </a:p>
          <a:p>
            <a:pPr marL="457200" lvl="0" indent="-457200" algn="l" rtl="0">
              <a:lnSpc>
                <a:spcPct val="100000"/>
              </a:lnSpc>
              <a:spcBef>
                <a:spcPts val="1400"/>
              </a:spcBef>
              <a:spcAft>
                <a:spcPts val="0"/>
              </a:spcAft>
              <a:buClr>
                <a:schemeClr val="dk2"/>
              </a:buClr>
              <a:buSzPts val="1100"/>
              <a:buFont typeface="Arial" panose="020B0604020202020204" pitchFamily="34" charset="0"/>
              <a:buChar char="•"/>
            </a:pPr>
            <a:r>
              <a:rPr lang="en-IN" sz="4000" b="1" dirty="0">
                <a:solidFill>
                  <a:schemeClr val="dk1"/>
                </a:solidFill>
                <a:ea typeface="Times New Roman"/>
                <a:cs typeface="Times New Roman"/>
                <a:sym typeface="Times New Roman"/>
              </a:rPr>
              <a:t>Size</a:t>
            </a:r>
            <a:r>
              <a:rPr lang="en-IN" sz="4000" b="1" dirty="0">
                <a:solidFill>
                  <a:schemeClr val="dk2"/>
                </a:solidFill>
                <a:ea typeface="Times New Roman"/>
                <a:cs typeface="Times New Roman"/>
                <a:sym typeface="Times New Roman"/>
              </a:rPr>
              <a:t> – </a:t>
            </a:r>
            <a:r>
              <a:rPr lang="en-IN" sz="4000" dirty="0">
                <a:ea typeface="Times New Roman"/>
                <a:cs typeface="Times New Roman"/>
                <a:sym typeface="Times New Roman"/>
              </a:rPr>
              <a:t>67.4 MB </a:t>
            </a:r>
            <a:r>
              <a:rPr lang="en-IN" sz="4000" b="1" dirty="0">
                <a:solidFill>
                  <a:schemeClr val="dk2"/>
                </a:solidFill>
                <a:ea typeface="Times New Roman"/>
                <a:cs typeface="Times New Roman"/>
                <a:sym typeface="Times New Roman"/>
              </a:rPr>
              <a:t>, </a:t>
            </a:r>
            <a:r>
              <a:rPr lang="en-IN" sz="4000" b="1" dirty="0">
                <a:solidFill>
                  <a:schemeClr val="dk1"/>
                </a:solidFill>
                <a:ea typeface="Times New Roman"/>
                <a:cs typeface="Times New Roman"/>
                <a:sym typeface="Times New Roman"/>
              </a:rPr>
              <a:t>Rows</a:t>
            </a:r>
            <a:r>
              <a:rPr lang="en-IN" sz="4000" b="1" dirty="0">
                <a:solidFill>
                  <a:schemeClr val="dk2"/>
                </a:solidFill>
                <a:ea typeface="Times New Roman"/>
                <a:cs typeface="Times New Roman"/>
                <a:sym typeface="Times New Roman"/>
              </a:rPr>
              <a:t> -</a:t>
            </a:r>
            <a:r>
              <a:rPr lang="en-IN" sz="4000" b="1" dirty="0">
                <a:solidFill>
                  <a:schemeClr val="dk2"/>
                </a:solidFill>
                <a:highlight>
                  <a:schemeClr val="lt1"/>
                </a:highlight>
                <a:ea typeface="Times New Roman"/>
                <a:cs typeface="Times New Roman"/>
                <a:sym typeface="Times New Roman"/>
              </a:rPr>
              <a:t> </a:t>
            </a:r>
            <a:r>
              <a:rPr lang="en-IN" sz="4000" dirty="0">
                <a:highlight>
                  <a:schemeClr val="lt1"/>
                </a:highlight>
                <a:ea typeface="Times New Roman"/>
                <a:cs typeface="Times New Roman"/>
                <a:sym typeface="Times New Roman"/>
              </a:rPr>
              <a:t> 2,84,807,  </a:t>
            </a:r>
            <a:r>
              <a:rPr lang="en-IN" sz="4000" b="1" dirty="0">
                <a:highlight>
                  <a:schemeClr val="lt1"/>
                </a:highlight>
                <a:ea typeface="Times New Roman"/>
                <a:cs typeface="Times New Roman"/>
                <a:sym typeface="Times New Roman"/>
              </a:rPr>
              <a:t>Columns</a:t>
            </a:r>
            <a:r>
              <a:rPr lang="en-IN" sz="2000" b="1" dirty="0">
                <a:highlight>
                  <a:schemeClr val="lt1"/>
                </a:highlight>
                <a:ea typeface="Times New Roman"/>
                <a:cs typeface="Times New Roman"/>
                <a:sym typeface="Times New Roman"/>
              </a:rPr>
              <a:t> </a:t>
            </a:r>
            <a:r>
              <a:rPr lang="en-IN" sz="3600" dirty="0">
                <a:highlight>
                  <a:schemeClr val="lt1"/>
                </a:highlight>
                <a:ea typeface="Times New Roman"/>
                <a:cs typeface="Times New Roman"/>
                <a:sym typeface="Times New Roman"/>
              </a:rPr>
              <a:t>-</a:t>
            </a:r>
            <a:r>
              <a:rPr lang="en-IN" sz="2000" dirty="0">
                <a:highlight>
                  <a:schemeClr val="lt1"/>
                </a:highlight>
                <a:ea typeface="Times New Roman"/>
                <a:cs typeface="Times New Roman"/>
                <a:sym typeface="Times New Roman"/>
              </a:rPr>
              <a:t> </a:t>
            </a:r>
            <a:r>
              <a:rPr lang="en-IN" sz="3600" dirty="0">
                <a:highlight>
                  <a:schemeClr val="lt1"/>
                </a:highlight>
                <a:ea typeface="Times New Roman"/>
                <a:cs typeface="Times New Roman"/>
                <a:sym typeface="Times New Roman"/>
              </a:rPr>
              <a:t>31</a:t>
            </a:r>
          </a:p>
          <a:p>
            <a:pPr marL="457200" lvl="0" indent="-457200" algn="l" rtl="0">
              <a:lnSpc>
                <a:spcPct val="100000"/>
              </a:lnSpc>
              <a:spcBef>
                <a:spcPts val="1400"/>
              </a:spcBef>
              <a:spcAft>
                <a:spcPts val="0"/>
              </a:spcAft>
              <a:buClr>
                <a:schemeClr val="dk2"/>
              </a:buClr>
              <a:buSzPts val="1100"/>
              <a:buFont typeface="Arial" panose="020B0604020202020204" pitchFamily="34" charset="0"/>
              <a:buChar char="•"/>
            </a:pPr>
            <a:r>
              <a:rPr lang="en-IN" sz="4000" b="1" dirty="0">
                <a:solidFill>
                  <a:schemeClr val="dk1"/>
                </a:solidFill>
                <a:ea typeface="Times New Roman"/>
                <a:cs typeface="Times New Roman"/>
                <a:sym typeface="Times New Roman"/>
              </a:rPr>
              <a:t>No Null Values are present in the Dataset.</a:t>
            </a:r>
          </a:p>
          <a:p>
            <a:pPr marL="457200" indent="-457200" algn="just">
              <a:buFont typeface="Arial" panose="020B0604020202020204" pitchFamily="34" charset="0"/>
              <a:buChar char="•"/>
            </a:pPr>
            <a:endParaRPr lang="en-IN" sz="5000" b="0" i="0" dirty="0">
              <a:solidFill>
                <a:srgbClr val="000000"/>
              </a:solidFill>
              <a:effectLst/>
            </a:endParaRPr>
          </a:p>
          <a:p>
            <a:pPr algn="just"/>
            <a:r>
              <a:rPr lang="en-IN" sz="4000" b="0" i="0" dirty="0">
                <a:solidFill>
                  <a:srgbClr val="000000"/>
                </a:solidFill>
                <a:effectLst/>
                <a:latin typeface="Helvetica Neue"/>
              </a:rPr>
              <a:t> </a:t>
            </a:r>
          </a:p>
        </p:txBody>
      </p:sp>
      <p:graphicFrame>
        <p:nvGraphicFramePr>
          <p:cNvPr id="6" name="Table">
            <a:extLst>
              <a:ext uri="{FF2B5EF4-FFF2-40B4-BE49-F238E27FC236}">
                <a16:creationId xmlns:a16="http://schemas.microsoft.com/office/drawing/2014/main" xmlns="" id="{32B8DE1E-6F62-4EEF-A776-7426F645ADA4}"/>
              </a:ext>
            </a:extLst>
          </p:cNvPr>
          <p:cNvGraphicFramePr/>
          <p:nvPr>
            <p:extLst>
              <p:ext uri="{D42A27DB-BD31-4B8C-83A1-F6EECF244321}">
                <p14:modId xmlns:p14="http://schemas.microsoft.com/office/powerpoint/2010/main" val="2047693091"/>
              </p:ext>
            </p:extLst>
          </p:nvPr>
        </p:nvGraphicFramePr>
        <p:xfrm>
          <a:off x="1524000" y="7890919"/>
          <a:ext cx="21604633" cy="4662649"/>
        </p:xfrm>
        <a:graphic>
          <a:graphicData uri="http://schemas.openxmlformats.org/drawingml/2006/table">
            <a:tbl>
              <a:tblPr firstRow="1" firstCol="1" bandRow="1">
                <a:tableStyleId>{B301B821-A1FF-4177-AEE7-76D212191A09}</a:tableStyleId>
              </a:tblPr>
              <a:tblGrid>
                <a:gridCol w="3998747">
                  <a:extLst>
                    <a:ext uri="{9D8B030D-6E8A-4147-A177-3AD203B41FA5}">
                      <a16:colId xmlns:a16="http://schemas.microsoft.com/office/drawing/2014/main" xmlns="" val="20000"/>
                    </a:ext>
                  </a:extLst>
                </a:gridCol>
                <a:gridCol w="17605886">
                  <a:extLst>
                    <a:ext uri="{9D8B030D-6E8A-4147-A177-3AD203B41FA5}">
                      <a16:colId xmlns:a16="http://schemas.microsoft.com/office/drawing/2014/main" xmlns="" val="20001"/>
                    </a:ext>
                  </a:extLst>
                </a:gridCol>
              </a:tblGrid>
              <a:tr h="810642">
                <a:tc>
                  <a:txBody>
                    <a:bodyPr/>
                    <a:lstStyle/>
                    <a:p>
                      <a:pPr algn="just" defTabSz="914400">
                        <a:tabLst>
                          <a:tab pos="1282700" algn="l"/>
                        </a:tabLst>
                        <a:defRPr sz="1800">
                          <a:solidFill>
                            <a:srgbClr val="000000"/>
                          </a:solidFill>
                        </a:defRPr>
                      </a:pPr>
                      <a:r>
                        <a:rPr sz="4900">
                          <a:solidFill>
                            <a:srgbClr val="FFFFFF"/>
                          </a:solidFill>
                        </a:rPr>
                        <a:t>Features</a:t>
                      </a:r>
                    </a:p>
                  </a:txBody>
                  <a:tcPr marL="50800" marR="50800" marT="50800" marB="50800" anchor="ctr" horzOverflow="overflow"/>
                </a:tc>
                <a:tc>
                  <a:txBody>
                    <a:bodyPr/>
                    <a:lstStyle/>
                    <a:p>
                      <a:pPr lvl="1" algn="just" defTabSz="914400">
                        <a:tabLst>
                          <a:tab pos="1282700" algn="l"/>
                        </a:tabLst>
                        <a:defRPr sz="4900"/>
                      </a:pPr>
                      <a:r>
                        <a:rPr dirty="0"/>
                        <a:t>Description</a:t>
                      </a:r>
                    </a:p>
                  </a:txBody>
                  <a:tcPr marL="50800" marR="50800" marT="50800" marB="50800" anchor="ctr" horzOverflow="overflow"/>
                </a:tc>
                <a:extLst>
                  <a:ext uri="{0D108BD9-81ED-4DB2-BD59-A6C34878D82A}">
                    <a16:rowId xmlns:a16="http://schemas.microsoft.com/office/drawing/2014/main" xmlns="" val="10000"/>
                  </a:ext>
                </a:extLst>
              </a:tr>
              <a:tr h="860829">
                <a:tc>
                  <a:txBody>
                    <a:bodyPr/>
                    <a:lstStyle/>
                    <a:p>
                      <a:pPr algn="just" defTabSz="914400">
                        <a:tabLst>
                          <a:tab pos="1282700" algn="l"/>
                        </a:tabLst>
                        <a:defRPr sz="1800"/>
                      </a:pPr>
                      <a:r>
                        <a:rPr sz="4900">
                          <a:sym typeface="Arial Unicode MS"/>
                        </a:rPr>
                        <a:t>Time</a:t>
                      </a:r>
                    </a:p>
                  </a:txBody>
                  <a:tcPr marL="50800" marR="50800" marT="50800" marB="50800" anchor="ctr" horzOverflow="overflow"/>
                </a:tc>
                <a:tc>
                  <a:txBody>
                    <a:bodyPr/>
                    <a:lstStyle/>
                    <a:p>
                      <a:pPr algn="l" defTabSz="914400">
                        <a:tabLst>
                          <a:tab pos="1282700" algn="l"/>
                        </a:tabLst>
                        <a:defRPr sz="1800">
                          <a:solidFill>
                            <a:srgbClr val="000000"/>
                          </a:solidFill>
                        </a:defRPr>
                      </a:pPr>
                      <a:r>
                        <a:rPr sz="4200" dirty="0">
                          <a:solidFill>
                            <a:srgbClr val="150C11"/>
                          </a:solidFill>
                          <a:sym typeface="Times New Roman"/>
                        </a:rPr>
                        <a:t>The second elapsed between Each Transactions.              </a:t>
                      </a:r>
                    </a:p>
                  </a:txBody>
                  <a:tcPr marL="50800" marR="50800" marT="50800" marB="50800" anchor="ctr" horzOverflow="overflow"/>
                </a:tc>
                <a:extLst>
                  <a:ext uri="{0D108BD9-81ED-4DB2-BD59-A6C34878D82A}">
                    <a16:rowId xmlns:a16="http://schemas.microsoft.com/office/drawing/2014/main" xmlns="" val="10001"/>
                  </a:ext>
                </a:extLst>
              </a:tr>
              <a:tr h="860829">
                <a:tc>
                  <a:txBody>
                    <a:bodyPr/>
                    <a:lstStyle/>
                    <a:p>
                      <a:pPr algn="just" defTabSz="914400">
                        <a:tabLst>
                          <a:tab pos="1282700" algn="l"/>
                        </a:tabLst>
                        <a:defRPr sz="1800"/>
                      </a:pPr>
                      <a:r>
                        <a:rPr sz="4900">
                          <a:sym typeface="Arial Unicode MS"/>
                        </a:rPr>
                        <a:t>V1-V28</a:t>
                      </a:r>
                    </a:p>
                  </a:txBody>
                  <a:tcPr marL="50800" marR="50800" marT="50800" marB="50800" anchor="ctr" horzOverflow="overflow"/>
                </a:tc>
                <a:tc>
                  <a:txBody>
                    <a:bodyPr/>
                    <a:lstStyle/>
                    <a:p>
                      <a:pPr algn="l" defTabSz="914400">
                        <a:tabLst>
                          <a:tab pos="1282700" algn="l"/>
                        </a:tabLst>
                        <a:defRPr sz="1800">
                          <a:solidFill>
                            <a:srgbClr val="000000"/>
                          </a:solidFill>
                        </a:defRPr>
                      </a:pPr>
                      <a:r>
                        <a:rPr sz="4200" dirty="0">
                          <a:solidFill>
                            <a:srgbClr val="150C11"/>
                          </a:solidFill>
                          <a:sym typeface="Times New Roman"/>
                        </a:rPr>
                        <a:t>The principal components obtained with PCA Transformations</a:t>
                      </a:r>
                    </a:p>
                  </a:txBody>
                  <a:tcPr marL="50800" marR="50800" marT="50800" marB="50800" anchor="ctr" horzOverflow="overflow"/>
                </a:tc>
                <a:extLst>
                  <a:ext uri="{0D108BD9-81ED-4DB2-BD59-A6C34878D82A}">
                    <a16:rowId xmlns:a16="http://schemas.microsoft.com/office/drawing/2014/main" xmlns="" val="10002"/>
                  </a:ext>
                </a:extLst>
              </a:tr>
              <a:tr h="860829">
                <a:tc>
                  <a:txBody>
                    <a:bodyPr/>
                    <a:lstStyle/>
                    <a:p>
                      <a:pPr algn="just" defTabSz="914400">
                        <a:tabLst>
                          <a:tab pos="1282700" algn="l"/>
                        </a:tabLst>
                        <a:defRPr sz="1800"/>
                      </a:pPr>
                      <a:r>
                        <a:rPr sz="4900">
                          <a:sym typeface="Arial Unicode MS"/>
                        </a:rPr>
                        <a:t>Amount</a:t>
                      </a:r>
                    </a:p>
                  </a:txBody>
                  <a:tcPr marL="50800" marR="50800" marT="50800" marB="50800" anchor="ctr" horzOverflow="overflow"/>
                </a:tc>
                <a:tc>
                  <a:txBody>
                    <a:bodyPr/>
                    <a:lstStyle/>
                    <a:p>
                      <a:pPr algn="l" defTabSz="914400">
                        <a:tabLst>
                          <a:tab pos="1282700" algn="l"/>
                        </a:tabLst>
                        <a:defRPr sz="1800">
                          <a:solidFill>
                            <a:srgbClr val="000000"/>
                          </a:solidFill>
                        </a:defRPr>
                      </a:pPr>
                      <a:r>
                        <a:rPr sz="4200">
                          <a:solidFill>
                            <a:srgbClr val="150C11"/>
                          </a:solidFill>
                          <a:sym typeface="Times New Roman"/>
                        </a:rPr>
                        <a:t>The transaction Amount</a:t>
                      </a:r>
                    </a:p>
                  </a:txBody>
                  <a:tcPr marL="50800" marR="50800" marT="50800" marB="50800" anchor="ctr" horzOverflow="overflow"/>
                </a:tc>
                <a:extLst>
                  <a:ext uri="{0D108BD9-81ED-4DB2-BD59-A6C34878D82A}">
                    <a16:rowId xmlns:a16="http://schemas.microsoft.com/office/drawing/2014/main" xmlns="" val="10003"/>
                  </a:ext>
                </a:extLst>
              </a:tr>
              <a:tr h="1231802">
                <a:tc>
                  <a:txBody>
                    <a:bodyPr/>
                    <a:lstStyle/>
                    <a:p>
                      <a:pPr algn="just" defTabSz="914400">
                        <a:tabLst>
                          <a:tab pos="1282700" algn="l"/>
                        </a:tabLst>
                        <a:defRPr sz="1800"/>
                      </a:pPr>
                      <a:r>
                        <a:rPr sz="4900">
                          <a:sym typeface="Arial Unicode MS"/>
                        </a:rPr>
                        <a:t>Class</a:t>
                      </a:r>
                    </a:p>
                  </a:txBody>
                  <a:tcPr marL="50800" marR="50800" marT="50800" marB="50800" anchor="ctr" horzOverflow="overflow"/>
                </a:tc>
                <a:tc>
                  <a:txBody>
                    <a:bodyPr/>
                    <a:lstStyle/>
                    <a:p>
                      <a:pPr algn="l" defTabSz="914400">
                        <a:tabLst>
                          <a:tab pos="1282700" algn="l"/>
                        </a:tabLst>
                        <a:defRPr sz="4200">
                          <a:sym typeface="Times New Roman"/>
                        </a:defRPr>
                      </a:pPr>
                      <a:r>
                        <a:rPr dirty="0"/>
                        <a:t>This is response variable and it takes value 1 in case of frau</a:t>
                      </a:r>
                      <a:r>
                        <a:rPr lang="en-IN" dirty="0"/>
                        <a:t>d and 0 otherwise.</a:t>
                      </a:r>
                    </a:p>
                  </a:txBody>
                  <a:tcPr marL="50800" marR="50800" marT="50800" marB="50800" anchor="ctr" horzOverflow="overflow"/>
                </a:tc>
                <a:extLst>
                  <a:ext uri="{0D108BD9-81ED-4DB2-BD59-A6C34878D82A}">
                    <a16:rowId xmlns:a16="http://schemas.microsoft.com/office/drawing/2014/main" xmlns=""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EDA(Exploratory data Analysis)"/>
          <p:cNvSpPr txBox="1"/>
          <p:nvPr/>
        </p:nvSpPr>
        <p:spPr>
          <a:xfrm>
            <a:off x="5792494" y="1757581"/>
            <a:ext cx="12220525" cy="10567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6200" b="0">
                <a:solidFill>
                  <a:srgbClr val="A43C27"/>
                </a:solidFill>
                <a:latin typeface="Arial Rounded MT Bold"/>
                <a:ea typeface="Arial Rounded MT Bold"/>
                <a:cs typeface="Arial Rounded MT Bold"/>
                <a:sym typeface="Arial Rounded MT Bold"/>
              </a:defRPr>
            </a:lvl1pPr>
          </a:lstStyle>
          <a:p>
            <a:r>
              <a:rPr dirty="0"/>
              <a:t>EDA(</a:t>
            </a:r>
            <a:r>
              <a:rPr lang="en-IN" dirty="0"/>
              <a:t>Exploratory Data Analysis)</a:t>
            </a:r>
            <a:endParaRPr dirty="0"/>
          </a:p>
        </p:txBody>
      </p:sp>
      <p:sp>
        <p:nvSpPr>
          <p:cNvPr id="149" name="Due to sensitivity of the data our Dataset is already PCA Transformed"/>
          <p:cNvSpPr txBox="1"/>
          <p:nvPr/>
        </p:nvSpPr>
        <p:spPr>
          <a:xfrm>
            <a:off x="2508556" y="3142564"/>
            <a:ext cx="17299101" cy="7745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marL="421105" indent="-421105" algn="ctr">
              <a:buSzPct val="100000"/>
              <a:buChar char="•"/>
              <a:defRPr sz="4200" b="0">
                <a:solidFill>
                  <a:srgbClr val="000000"/>
                </a:solidFill>
                <a:latin typeface="Didot"/>
                <a:ea typeface="Didot"/>
                <a:cs typeface="Didot"/>
                <a:sym typeface="Didot"/>
              </a:defRPr>
            </a:lvl1pPr>
          </a:lstStyle>
          <a:p>
            <a:r>
              <a:t>Due to sensitivity of the data our Dataset is already PCA Transformed </a:t>
            </a:r>
          </a:p>
        </p:txBody>
      </p:sp>
      <p:pic>
        <p:nvPicPr>
          <p:cNvPr id="150" name="Screenshot 2022-02-15 at 15.50.09.png" descr="Screenshot 2022-02-15 at 15.50.09.png"/>
          <p:cNvPicPr>
            <a:picLocks noChangeAspect="1"/>
          </p:cNvPicPr>
          <p:nvPr/>
        </p:nvPicPr>
        <p:blipFill>
          <a:blip r:embed="rId2"/>
          <a:stretch>
            <a:fillRect/>
          </a:stretch>
        </p:blipFill>
        <p:spPr>
          <a:xfrm>
            <a:off x="8012589" y="4420108"/>
            <a:ext cx="9886247" cy="7719399"/>
          </a:xfrm>
          <a:prstGeom prst="rect">
            <a:avLst/>
          </a:prstGeom>
          <a:ln w="12700">
            <a:miter lim="400000"/>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 name="Image" descr="Image"/>
          <p:cNvPicPr>
            <a:picLocks noChangeAspect="1"/>
          </p:cNvPicPr>
          <p:nvPr/>
        </p:nvPicPr>
        <p:blipFill>
          <a:blip r:embed="rId2"/>
          <a:stretch>
            <a:fillRect/>
          </a:stretch>
        </p:blipFill>
        <p:spPr>
          <a:xfrm>
            <a:off x="12136439" y="2172790"/>
            <a:ext cx="12173640" cy="10490649"/>
          </a:xfrm>
          <a:prstGeom prst="rect">
            <a:avLst/>
          </a:prstGeom>
          <a:ln w="12700">
            <a:miter lim="400000"/>
          </a:ln>
        </p:spPr>
      </p:pic>
      <p:sp>
        <p:nvSpPr>
          <p:cNvPr id="163" name="EDA(Exploratory Data Analysis)"/>
          <p:cNvSpPr txBox="1"/>
          <p:nvPr/>
        </p:nvSpPr>
        <p:spPr>
          <a:xfrm>
            <a:off x="4797512" y="1054187"/>
            <a:ext cx="12419297" cy="10567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6200" b="0">
                <a:solidFill>
                  <a:srgbClr val="A43C27"/>
                </a:solidFill>
                <a:latin typeface="Arial Rounded MT Bold"/>
                <a:ea typeface="Arial Rounded MT Bold"/>
                <a:cs typeface="Arial Rounded MT Bold"/>
                <a:sym typeface="Arial Rounded MT Bold"/>
              </a:defRPr>
            </a:lvl1pPr>
          </a:lstStyle>
          <a:p>
            <a:r>
              <a:rPr dirty="0"/>
              <a:t>EDA</a:t>
            </a:r>
            <a:r>
              <a:rPr lang="en-US" dirty="0"/>
              <a:t> </a:t>
            </a:r>
            <a:r>
              <a:rPr dirty="0"/>
              <a:t>(Exploratory Data Analysis)</a:t>
            </a:r>
          </a:p>
        </p:txBody>
      </p:sp>
      <p:sp>
        <p:nvSpPr>
          <p:cNvPr id="164" name="Heat maps are used to show relationships between two variables, one plotted on each axis."/>
          <p:cNvSpPr txBox="1"/>
          <p:nvPr/>
        </p:nvSpPr>
        <p:spPr>
          <a:xfrm>
            <a:off x="114300" y="5162673"/>
            <a:ext cx="12001500" cy="3954416"/>
          </a:xfrm>
          <a:prstGeom prst="rect">
            <a:avLst/>
          </a:prstGeom>
          <a:solidFill>
            <a:schemeClr val="bg1">
              <a:lumMod val="95000"/>
            </a:schemeClr>
          </a:solidFill>
          <a:ln>
            <a:solidFill>
              <a:srgbClr val="D06D5E"/>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marL="213360" indent="-213360" algn="just">
              <a:buSzPct val="100000"/>
              <a:buChar char="•"/>
              <a:defRPr sz="4200" b="0">
                <a:solidFill>
                  <a:srgbClr val="000000"/>
                </a:solidFill>
                <a:latin typeface="SF Compact Regular"/>
                <a:ea typeface="SF Compact Regular"/>
                <a:cs typeface="SF Compact Regular"/>
                <a:sym typeface="SF Compact Regular"/>
              </a:defRPr>
            </a:lvl1pPr>
          </a:lstStyle>
          <a:p>
            <a:pPr marL="220345" marR="1009650" indent="-6350">
              <a:lnSpc>
                <a:spcPct val="105000"/>
              </a:lnSpc>
              <a:spcAft>
                <a:spcPts val="15"/>
              </a:spcAft>
            </a:pPr>
            <a:r>
              <a:rPr lang="en-IN" sz="4000" dirty="0">
                <a:solidFill>
                  <a:srgbClr val="000000"/>
                </a:solidFill>
                <a:effectLst/>
                <a:latin typeface="Calibri" panose="020F0502020204030204" pitchFamily="34" charset="0"/>
                <a:ea typeface="Calibri" panose="020F0502020204030204" pitchFamily="34" charset="0"/>
              </a:rPr>
              <a:t>This shows the correlation matrix of the dataset.</a:t>
            </a:r>
          </a:p>
          <a:p>
            <a:pPr marL="220345" marR="1009650" indent="-6350">
              <a:lnSpc>
                <a:spcPct val="105000"/>
              </a:lnSpc>
              <a:spcAft>
                <a:spcPts val="15"/>
              </a:spcAft>
            </a:pPr>
            <a:r>
              <a:rPr lang="en-IN" sz="4000" dirty="0">
                <a:solidFill>
                  <a:srgbClr val="000000"/>
                </a:solidFill>
                <a:effectLst/>
                <a:latin typeface="Calibri" panose="020F0502020204030204" pitchFamily="34" charset="0"/>
                <a:ea typeface="Calibri" panose="020F0502020204030204" pitchFamily="34" charset="0"/>
              </a:rPr>
              <a:t> This matrix explains that attribute class is independent of both the amount and time of the transaction was made.</a:t>
            </a:r>
          </a:p>
          <a:p>
            <a:pPr marL="220345" marR="1009650" indent="-6350">
              <a:lnSpc>
                <a:spcPct val="105000"/>
              </a:lnSpc>
              <a:spcAft>
                <a:spcPts val="15"/>
              </a:spcAft>
            </a:pPr>
            <a:r>
              <a:rPr lang="en-IN" sz="4000" dirty="0">
                <a:solidFill>
                  <a:srgbClr val="000000"/>
                </a:solidFill>
                <a:effectLst/>
                <a:latin typeface="Calibri" panose="020F0502020204030204" pitchFamily="34" charset="0"/>
                <a:ea typeface="Calibri" panose="020F0502020204030204" pitchFamily="34" charset="0"/>
              </a:rPr>
              <a:t> It is even clear from the matrix, the class of the transaction is depending on PCA applied attributes.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EDA(Exploratory data Analysis)"/>
          <p:cNvSpPr txBox="1"/>
          <p:nvPr/>
        </p:nvSpPr>
        <p:spPr>
          <a:xfrm>
            <a:off x="7023785" y="1504426"/>
            <a:ext cx="9246377" cy="10567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lgn="ctr">
              <a:defRPr sz="6200" b="0">
                <a:solidFill>
                  <a:srgbClr val="A43C27"/>
                </a:solidFill>
                <a:latin typeface="Arial Rounded MT Bold"/>
                <a:ea typeface="Arial Rounded MT Bold"/>
                <a:cs typeface="Arial Rounded MT Bold"/>
                <a:sym typeface="Arial Rounded MT Bold"/>
              </a:defRPr>
            </a:lvl1pPr>
          </a:lstStyle>
          <a:p>
            <a:r>
              <a:rPr lang="en-IN" dirty="0"/>
              <a:t>K Fold Cross Validation.</a:t>
            </a:r>
            <a:endParaRPr dirty="0"/>
          </a:p>
        </p:txBody>
      </p:sp>
      <p:sp>
        <p:nvSpPr>
          <p:cNvPr id="2" name="TextBox 1">
            <a:extLst>
              <a:ext uri="{FF2B5EF4-FFF2-40B4-BE49-F238E27FC236}">
                <a16:creationId xmlns:a16="http://schemas.microsoft.com/office/drawing/2014/main" xmlns="" id="{994044F8-4915-982F-E135-06BF60A3B99E}"/>
              </a:ext>
            </a:extLst>
          </p:cNvPr>
          <p:cNvSpPr txBox="1"/>
          <p:nvPr/>
        </p:nvSpPr>
        <p:spPr>
          <a:xfrm>
            <a:off x="1745672" y="3141617"/>
            <a:ext cx="20892655" cy="3477875"/>
          </a:xfrm>
          <a:prstGeom prst="rect">
            <a:avLst/>
          </a:prstGeom>
          <a:noFill/>
        </p:spPr>
        <p:txBody>
          <a:bodyPr wrap="square" rtlCol="0">
            <a:spAutoFit/>
          </a:bodyPr>
          <a:lstStyle/>
          <a:p>
            <a:pPr marL="571500" indent="-571500" algn="just">
              <a:buFont typeface="Arial" panose="020B0604020202020204" pitchFamily="34" charset="0"/>
              <a:buChar char="•"/>
            </a:pPr>
            <a:r>
              <a:rPr lang="en-IN" sz="4400" b="0" i="0" dirty="0">
                <a:solidFill>
                  <a:srgbClr val="333333"/>
                </a:solidFill>
                <a:effectLst/>
                <a:latin typeface="inter-regular"/>
              </a:rPr>
              <a:t>K-fold cross-validation approach divides the input dataset into K groups of samples of equal sizes. These samples are called </a:t>
            </a:r>
            <a:r>
              <a:rPr lang="en-IN" sz="4400" b="1" i="0" dirty="0">
                <a:solidFill>
                  <a:srgbClr val="333333"/>
                </a:solidFill>
                <a:effectLst/>
                <a:latin typeface="inter-bold"/>
              </a:rPr>
              <a:t>folds</a:t>
            </a:r>
            <a:r>
              <a:rPr lang="en-IN" sz="4400" b="0" i="0" dirty="0">
                <a:solidFill>
                  <a:srgbClr val="333333"/>
                </a:solidFill>
                <a:effectLst/>
                <a:latin typeface="inter-regular"/>
              </a:rPr>
              <a:t>. </a:t>
            </a:r>
          </a:p>
          <a:p>
            <a:pPr marL="571500" indent="-571500" algn="just">
              <a:buFont typeface="Arial" panose="020B0604020202020204" pitchFamily="34" charset="0"/>
              <a:buChar char="•"/>
            </a:pPr>
            <a:r>
              <a:rPr lang="en-IN" sz="4400" b="0" i="0" dirty="0">
                <a:solidFill>
                  <a:srgbClr val="333333"/>
                </a:solidFill>
                <a:effectLst/>
                <a:latin typeface="inter-regular"/>
              </a:rPr>
              <a:t>For each learning set, the prediction function uses k-1 folds, and the rest of the folds are used for the test set. This approach is a very popular CV approach because it is easy to understand, and the output is less biased than other methods.</a:t>
            </a:r>
            <a:endParaRPr lang="en-IN" sz="4400" dirty="0"/>
          </a:p>
        </p:txBody>
      </p:sp>
      <p:pic>
        <p:nvPicPr>
          <p:cNvPr id="5" name="Picture 4">
            <a:extLst>
              <a:ext uri="{FF2B5EF4-FFF2-40B4-BE49-F238E27FC236}">
                <a16:creationId xmlns:a16="http://schemas.microsoft.com/office/drawing/2014/main" xmlns="" id="{A91F1190-9A8C-EE08-51AC-4882733E04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4343" y="6665484"/>
            <a:ext cx="10905259" cy="5838825"/>
          </a:xfrm>
          <a:prstGeom prst="rect">
            <a:avLst/>
          </a:prstGeom>
        </p:spPr>
      </p:pic>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Renaissance">
  <a:themeElements>
    <a:clrScheme name="Renaissance">
      <a:dk1>
        <a:srgbClr val="000000"/>
      </a:dk1>
      <a:lt1>
        <a:srgbClr val="FFFFFF"/>
      </a:lt1>
      <a:dk2>
        <a:srgbClr val="A7A7A7"/>
      </a:dk2>
      <a:lt2>
        <a:srgbClr val="535353"/>
      </a:lt2>
      <a:accent1>
        <a:srgbClr val="9EA3A1"/>
      </a:accent1>
      <a:accent2>
        <a:srgbClr val="ACAD6A"/>
      </a:accent2>
      <a:accent3>
        <a:srgbClr val="E2BF60"/>
      </a:accent3>
      <a:accent4>
        <a:srgbClr val="DF995B"/>
      </a:accent4>
      <a:accent5>
        <a:srgbClr val="D27263"/>
      </a:accent5>
      <a:accent6>
        <a:srgbClr val="B59871"/>
      </a:accent6>
      <a:hlink>
        <a:srgbClr val="0000FF"/>
      </a:hlink>
      <a:folHlink>
        <a:srgbClr val="FF00FF"/>
      </a:folHlink>
    </a:clrScheme>
    <a:fontScheme name="Renaissance">
      <a:majorFont>
        <a:latin typeface="Courier New"/>
        <a:ea typeface="Courier New"/>
        <a:cs typeface="Courier New"/>
      </a:majorFont>
      <a:minorFont>
        <a:latin typeface="Charter Roman"/>
        <a:ea typeface="Charter Roman"/>
        <a:cs typeface="Charter Roman"/>
      </a:minorFont>
    </a:fontScheme>
    <a:fmtScheme name="Renaissan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527A"/>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500" b="0" i="0" u="none" strike="noStrike" cap="none" spc="0" normalizeH="0" baseline="0">
            <a:ln>
              <a:noFill/>
            </a:ln>
            <a:solidFill>
              <a:srgbClr val="ADFFEC"/>
            </a:solidFill>
            <a:effectLst/>
            <a:uFillTx/>
            <a:latin typeface="Didot"/>
            <a:ea typeface="Didot"/>
            <a:cs typeface="Didot"/>
            <a:sym typeface="Dido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a:spAutoFit/>
      </a:bodyPr>
      <a:lstStyle>
        <a:defPPr marL="0" marR="0" indent="0" algn="l"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1B4590"/>
            </a:solidFill>
            <a:effectLst/>
            <a:uFillTx/>
            <a:latin typeface="Georgia"/>
            <a:ea typeface="Georgia"/>
            <a:cs typeface="Georgia"/>
            <a:sym typeface="Georgi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1295</TotalTime>
  <Words>471</Words>
  <Application>Microsoft Office PowerPoint</Application>
  <PresentationFormat>Custom</PresentationFormat>
  <Paragraphs>97</Paragraphs>
  <Slides>14</Slides>
  <Notes>1</Notes>
  <HiddenSlides>0</HiddenSlides>
  <MMClips>0</MMClips>
  <ScaleCrop>false</ScaleCrop>
  <HeadingPairs>
    <vt:vector size="6" baseType="variant">
      <vt:variant>
        <vt:lpstr>Fonts Used</vt:lpstr>
      </vt:variant>
      <vt:variant>
        <vt:i4>21</vt:i4>
      </vt:variant>
      <vt:variant>
        <vt:lpstr>Theme</vt:lpstr>
      </vt:variant>
      <vt:variant>
        <vt:i4>1</vt:i4>
      </vt:variant>
      <vt:variant>
        <vt:lpstr>Slide Titles</vt:lpstr>
      </vt:variant>
      <vt:variant>
        <vt:i4>14</vt:i4>
      </vt:variant>
    </vt:vector>
  </HeadingPairs>
  <TitlesOfParts>
    <vt:vector size="36" baseType="lpstr">
      <vt:lpstr>Arial Unicode MS</vt:lpstr>
      <vt:lpstr>Arial</vt:lpstr>
      <vt:lpstr>Arial Rounded MT</vt:lpstr>
      <vt:lpstr>Arial Rounded MT Bold</vt:lpstr>
      <vt:lpstr>Bahnschrift</vt:lpstr>
      <vt:lpstr>Calibri</vt:lpstr>
      <vt:lpstr>Calibri Light</vt:lpstr>
      <vt:lpstr>Chalkboard SE Regular</vt:lpstr>
      <vt:lpstr>Charter Roman</vt:lpstr>
      <vt:lpstr>Didot</vt:lpstr>
      <vt:lpstr>Georgia</vt:lpstr>
      <vt:lpstr>Helvetica Neue</vt:lpstr>
      <vt:lpstr>inter-bold</vt:lpstr>
      <vt:lpstr>inter-regular</vt:lpstr>
      <vt:lpstr>Monaco</vt:lpstr>
      <vt:lpstr>SF Compact Regular</vt:lpstr>
      <vt:lpstr>SF Compact Text Bold</vt:lpstr>
      <vt:lpstr>Sylfaen</vt:lpstr>
      <vt:lpstr>Times New Roman</vt:lpstr>
      <vt:lpstr>Times Roman</vt:lpstr>
      <vt:lpstr>Zapfino</vt:lpstr>
      <vt:lpstr>Retrospect</vt:lpstr>
      <vt:lpstr>CREDIT CARD FRAUD DETECTION</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Detection</dc:title>
  <cp:lastModifiedBy>SVI</cp:lastModifiedBy>
  <cp:revision>36</cp:revision>
  <dcterms:modified xsi:type="dcterms:W3CDTF">2025-06-09T10:29:17Z</dcterms:modified>
</cp:coreProperties>
</file>